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1"/>
  </p:sldMasterIdLst>
  <p:notesMasterIdLst>
    <p:notesMasterId r:id="rId16"/>
  </p:notesMasterIdLst>
  <p:sldIdLst>
    <p:sldId id="412" r:id="rId2"/>
    <p:sldId id="398" r:id="rId3"/>
    <p:sldId id="399" r:id="rId4"/>
    <p:sldId id="400" r:id="rId5"/>
    <p:sldId id="401" r:id="rId6"/>
    <p:sldId id="402" r:id="rId7"/>
    <p:sldId id="403" r:id="rId8"/>
    <p:sldId id="404" r:id="rId9"/>
    <p:sldId id="405" r:id="rId10"/>
    <p:sldId id="406" r:id="rId11"/>
    <p:sldId id="407" r:id="rId12"/>
    <p:sldId id="408" r:id="rId13"/>
    <p:sldId id="409" r:id="rId14"/>
    <p:sldId id="411"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oanna Dailey" initials="jd" lastIdx="2" clrIdx="0"/>
  <p:cmAuthor id="1" name="Becky Gochanour" initials="BG" lastIdx="3" clrIdx="1">
    <p:extLst>
      <p:ext uri="{19B8F6BF-5375-455C-9EA6-DF929625EA0E}">
        <p15:presenceInfo xmlns:p15="http://schemas.microsoft.com/office/powerpoint/2012/main" userId="S::rgochanour@smp.org::afafe086-c5d7-459e-82a8-30ca103da5c8" providerId="AD"/>
      </p:ext>
    </p:extLst>
  </p:cmAuthor>
  <p:cmAuthor id="2" name="Ivy Wick" initials="IW" lastIdx="4" clrIdx="2">
    <p:extLst>
      <p:ext uri="{19B8F6BF-5375-455C-9EA6-DF929625EA0E}">
        <p15:presenceInfo xmlns:p15="http://schemas.microsoft.com/office/powerpoint/2012/main" userId="S::iwick@smp.org::8a276e13-0cfc-4af6-996b-112183f0d8e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916" autoAdjust="0"/>
    <p:restoredTop sz="82449" autoAdjust="0"/>
  </p:normalViewPr>
  <p:slideViewPr>
    <p:cSldViewPr>
      <p:cViewPr varScale="1">
        <p:scale>
          <a:sx n="87" d="100"/>
          <a:sy n="87" d="100"/>
        </p:scale>
        <p:origin x="1854" y="8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0558396-7F3C-418A-A7F3-9E8EE033637A}" type="datetimeFigureOut">
              <a:rPr lang="en-US" smtClean="0"/>
              <a:pPr/>
              <a:t>12/7/2020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2FD797C-81A0-4169-8DE1-DF1E0532C5DA}" type="slidenum">
              <a:rPr lang="en-US" smtClean="0"/>
              <a:pPr/>
              <a:t>‹#›</a:t>
            </a:fld>
            <a:endParaRPr lang="en-US" dirty="0"/>
          </a:p>
        </p:txBody>
      </p:sp>
    </p:spTree>
    <p:extLst>
      <p:ext uri="{BB962C8B-B14F-4D97-AF65-F5344CB8AC3E}">
        <p14:creationId xmlns:p14="http://schemas.microsoft.com/office/powerpoint/2010/main" val="8755066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0DC229-7167-44B8-9A48-0708C090EF13}"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80269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 Zvonimir Atletic / Shutterstock.com</a:t>
            </a:r>
          </a:p>
        </p:txBody>
      </p:sp>
      <p:sp>
        <p:nvSpPr>
          <p:cNvPr id="4" name="Slide Number Placeholder 3"/>
          <p:cNvSpPr>
            <a:spLocks noGrp="1"/>
          </p:cNvSpPr>
          <p:nvPr>
            <p:ph type="sldNum" sz="quarter" idx="10"/>
          </p:nvPr>
        </p:nvSpPr>
        <p:spPr/>
        <p:txBody>
          <a:bodyPr/>
          <a:lstStyle/>
          <a:p>
            <a:fld id="{F2FD797C-81A0-4169-8DE1-DF1E0532C5DA}" type="slidenum">
              <a:rPr lang="en-US" smtClean="0"/>
              <a:pPr/>
              <a:t>10</a:t>
            </a:fld>
            <a:endParaRPr lang="en-US" dirty="0"/>
          </a:p>
        </p:txBody>
      </p:sp>
    </p:spTree>
    <p:extLst>
      <p:ext uri="{BB962C8B-B14F-4D97-AF65-F5344CB8AC3E}">
        <p14:creationId xmlns:p14="http://schemas.microsoft.com/office/powerpoint/2010/main" val="9362613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effectLst/>
                <a:latin typeface="+mn-lt"/>
                <a:ea typeface="+mn-ea"/>
                <a:cs typeface="+mn-cs"/>
              </a:rPr>
              <a:t>© Yandry_kw/Shutterstock.com</a:t>
            </a:r>
          </a:p>
        </p:txBody>
      </p:sp>
      <p:sp>
        <p:nvSpPr>
          <p:cNvPr id="4" name="Slide Number Placeholder 3"/>
          <p:cNvSpPr>
            <a:spLocks noGrp="1"/>
          </p:cNvSpPr>
          <p:nvPr>
            <p:ph type="sldNum" sz="quarter" idx="10"/>
          </p:nvPr>
        </p:nvSpPr>
        <p:spPr/>
        <p:txBody>
          <a:bodyPr/>
          <a:lstStyle/>
          <a:p>
            <a:fld id="{F2FD797C-81A0-4169-8DE1-DF1E0532C5DA}" type="slidenum">
              <a:rPr lang="en-US" smtClean="0"/>
              <a:pPr/>
              <a:t>11</a:t>
            </a:fld>
            <a:endParaRPr lang="en-US" dirty="0"/>
          </a:p>
        </p:txBody>
      </p:sp>
    </p:spTree>
    <p:extLst>
      <p:ext uri="{BB962C8B-B14F-4D97-AF65-F5344CB8AC3E}">
        <p14:creationId xmlns:p14="http://schemas.microsoft.com/office/powerpoint/2010/main" val="1320233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0" kern="1200" dirty="0">
                <a:solidFill>
                  <a:schemeClr val="tx1"/>
                </a:solidFill>
                <a:effectLst/>
                <a:latin typeface="+mn-lt"/>
                <a:ea typeface="+mn-ea"/>
                <a:cs typeface="+mn-cs"/>
              </a:rPr>
              <a:t>© Studio-Annika/iStock.com</a:t>
            </a:r>
          </a:p>
        </p:txBody>
      </p:sp>
      <p:sp>
        <p:nvSpPr>
          <p:cNvPr id="4" name="Slide Number Placeholder 3"/>
          <p:cNvSpPr>
            <a:spLocks noGrp="1"/>
          </p:cNvSpPr>
          <p:nvPr>
            <p:ph type="sldNum" sz="quarter" idx="10"/>
          </p:nvPr>
        </p:nvSpPr>
        <p:spPr/>
        <p:txBody>
          <a:bodyPr/>
          <a:lstStyle/>
          <a:p>
            <a:fld id="{F2FD797C-81A0-4169-8DE1-DF1E0532C5DA}" type="slidenum">
              <a:rPr lang="en-US" smtClean="0"/>
              <a:pPr/>
              <a:t>12</a:t>
            </a:fld>
            <a:endParaRPr lang="en-US" dirty="0"/>
          </a:p>
        </p:txBody>
      </p:sp>
    </p:spTree>
    <p:extLst>
      <p:ext uri="{BB962C8B-B14F-4D97-AF65-F5344CB8AC3E}">
        <p14:creationId xmlns:p14="http://schemas.microsoft.com/office/powerpoint/2010/main" val="34823181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u="none" strike="noStrike" kern="1200" dirty="0">
                <a:solidFill>
                  <a:schemeClr val="tx1"/>
                </a:solidFill>
                <a:effectLst/>
                <a:latin typeface="+mn-lt"/>
                <a:ea typeface="+mn-ea"/>
                <a:cs typeface="+mn-cs"/>
              </a:rPr>
              <a:t>© kubais/Shutterstock.com</a:t>
            </a:r>
            <a:r>
              <a:rPr lang="en-US" dirty="0"/>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2FD797C-81A0-4169-8DE1-DF1E0532C5DA}" type="slidenum">
              <a:rPr lang="en-US" smtClean="0"/>
              <a:pPr/>
              <a:t>13</a:t>
            </a:fld>
            <a:endParaRPr lang="en-US" dirty="0"/>
          </a:p>
        </p:txBody>
      </p:sp>
    </p:spTree>
    <p:extLst>
      <p:ext uri="{BB962C8B-B14F-4D97-AF65-F5344CB8AC3E}">
        <p14:creationId xmlns:p14="http://schemas.microsoft.com/office/powerpoint/2010/main" val="37218700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2FD797C-81A0-4169-8DE1-DF1E0532C5DA}" type="slidenum">
              <a:rPr lang="en-US" smtClean="0"/>
              <a:pPr/>
              <a:t>14</a:t>
            </a:fld>
            <a:endParaRPr lang="en-US" dirty="0"/>
          </a:p>
        </p:txBody>
      </p:sp>
    </p:spTree>
    <p:extLst>
      <p:ext uri="{BB962C8B-B14F-4D97-AF65-F5344CB8AC3E}">
        <p14:creationId xmlns:p14="http://schemas.microsoft.com/office/powerpoint/2010/main" val="412149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u="none" strike="noStrike" kern="1200" dirty="0">
                <a:solidFill>
                  <a:schemeClr val="tx1"/>
                </a:solidFill>
                <a:effectLst/>
                <a:latin typeface="+mn-lt"/>
                <a:ea typeface="+mn-ea"/>
                <a:cs typeface="+mn-cs"/>
              </a:rPr>
              <a:t>© Meinzahn/iStock.com</a:t>
            </a:r>
            <a:r>
              <a:rPr lang="en-US" dirty="0"/>
              <a:t> </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Each bishop ordained is in the line of Apostolic Succession that extends back to Saint Peter and thus to Christ himself. This gives the bishop a place of chief dignity in the Church.</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 gift of the Holy Spirit, first given to the Apostles, is transmitted to bishops through the Sacrament of Holy Orders. Thus, through episcopal ordination, the bishop represents Christ himself as teacher, shepherd, and priest, and acts as Christ’s representative (see </a:t>
            </a:r>
            <a:r>
              <a:rPr lang="en-US" sz="1200" i="1" kern="1200" dirty="0">
                <a:solidFill>
                  <a:schemeClr val="tx1"/>
                </a:solidFill>
                <a:effectLst/>
                <a:latin typeface="+mn-lt"/>
                <a:ea typeface="+mn-ea"/>
                <a:cs typeface="+mn-cs"/>
              </a:rPr>
              <a:t>Catechism of the Catholic Church, </a:t>
            </a:r>
            <a:r>
              <a:rPr lang="en-US" sz="1200" i="0" kern="1200" dirty="0">
                <a:solidFill>
                  <a:schemeClr val="tx1"/>
                </a:solidFill>
                <a:effectLst/>
                <a:latin typeface="+mn-lt"/>
                <a:ea typeface="+mn-ea"/>
                <a:cs typeface="+mn-cs"/>
              </a:rPr>
              <a:t>no.</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1558).</a:t>
            </a:r>
          </a:p>
        </p:txBody>
      </p:sp>
      <p:sp>
        <p:nvSpPr>
          <p:cNvPr id="4" name="Slide Number Placeholder 3"/>
          <p:cNvSpPr>
            <a:spLocks noGrp="1"/>
          </p:cNvSpPr>
          <p:nvPr>
            <p:ph type="sldNum" sz="quarter" idx="10"/>
          </p:nvPr>
        </p:nvSpPr>
        <p:spPr/>
        <p:txBody>
          <a:bodyPr/>
          <a:lstStyle/>
          <a:p>
            <a:fld id="{F2FD797C-81A0-4169-8DE1-DF1E0532C5DA}" type="slidenum">
              <a:rPr lang="en-US" smtClean="0"/>
              <a:pPr/>
              <a:t>2</a:t>
            </a:fld>
            <a:endParaRPr lang="en-US" dirty="0"/>
          </a:p>
        </p:txBody>
      </p:sp>
    </p:spTree>
    <p:extLst>
      <p:ext uri="{BB962C8B-B14F-4D97-AF65-F5344CB8AC3E}">
        <p14:creationId xmlns:p14="http://schemas.microsoft.com/office/powerpoint/2010/main" val="3612577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0" kern="1200" dirty="0">
                <a:solidFill>
                  <a:schemeClr val="tx1"/>
                </a:solidFill>
                <a:effectLst/>
                <a:latin typeface="+mn-lt"/>
                <a:ea typeface="+mn-ea"/>
                <a:cs typeface="+mn-cs"/>
              </a:rPr>
              <a:t>© Joel Carillet / iStock.com</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By the anointing of the Holy Spirit and the character of Holy Orders, the priest is authorized to act in the person of Christ. He is consecrated to preach the Gospel, to guide the People of God, and to celebrate the liturgy of the Church as a priest of the New Covenant.</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Even though he is assigned to a particular ministry in a diocese, mission, or parish, he shares in the universal mission of Christ, to preach the Gospel to the ends of the Earth.</a:t>
            </a:r>
          </a:p>
        </p:txBody>
      </p:sp>
      <p:sp>
        <p:nvSpPr>
          <p:cNvPr id="4" name="Slide Number Placeholder 3"/>
          <p:cNvSpPr>
            <a:spLocks noGrp="1"/>
          </p:cNvSpPr>
          <p:nvPr>
            <p:ph type="sldNum" sz="quarter" idx="10"/>
          </p:nvPr>
        </p:nvSpPr>
        <p:spPr/>
        <p:txBody>
          <a:bodyPr/>
          <a:lstStyle/>
          <a:p>
            <a:fld id="{F2FD797C-81A0-4169-8DE1-DF1E0532C5DA}" type="slidenum">
              <a:rPr lang="en-US" smtClean="0"/>
              <a:pPr/>
              <a:t>3</a:t>
            </a:fld>
            <a:endParaRPr lang="en-US" dirty="0"/>
          </a:p>
        </p:txBody>
      </p:sp>
    </p:spTree>
    <p:extLst>
      <p:ext uri="{BB962C8B-B14F-4D97-AF65-F5344CB8AC3E}">
        <p14:creationId xmlns:p14="http://schemas.microsoft.com/office/powerpoint/2010/main" val="6366120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0" kern="1200" dirty="0">
                <a:solidFill>
                  <a:schemeClr val="tx1"/>
                </a:solidFill>
                <a:effectLst/>
                <a:latin typeface="+mn-lt"/>
                <a:ea typeface="+mn-ea"/>
                <a:cs typeface="+mn-cs"/>
              </a:rPr>
              <a:t>© Thoom/Shutterstock.com</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For deacons, the character of the Sacrament of Holy Orders unites them to Christ, who came not “to be served but to serve” (Mark 10:45). Their service includes assisting at the liturgy, above all in the Eucharist; distributing Holy Communion; baptizing; assisting at and witnessing marriages; proclaiming the Gospel; preaching; presiding over funerals; and serving those who are poor or in need.</a:t>
            </a:r>
          </a:p>
        </p:txBody>
      </p:sp>
      <p:sp>
        <p:nvSpPr>
          <p:cNvPr id="4" name="Slide Number Placeholder 3"/>
          <p:cNvSpPr>
            <a:spLocks noGrp="1"/>
          </p:cNvSpPr>
          <p:nvPr>
            <p:ph type="sldNum" sz="quarter" idx="10"/>
          </p:nvPr>
        </p:nvSpPr>
        <p:spPr/>
        <p:txBody>
          <a:bodyPr/>
          <a:lstStyle/>
          <a:p>
            <a:fld id="{F2FD797C-81A0-4169-8DE1-DF1E0532C5DA}" type="slidenum">
              <a:rPr lang="en-US" smtClean="0"/>
              <a:pPr/>
              <a:t>4</a:t>
            </a:fld>
            <a:endParaRPr lang="en-US" dirty="0"/>
          </a:p>
        </p:txBody>
      </p:sp>
    </p:spTree>
    <p:extLst>
      <p:ext uri="{BB962C8B-B14F-4D97-AF65-F5344CB8AC3E}">
        <p14:creationId xmlns:p14="http://schemas.microsoft.com/office/powerpoint/2010/main" val="22159383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0" kern="1200" dirty="0">
                <a:solidFill>
                  <a:schemeClr val="tx1"/>
                </a:solidFill>
                <a:effectLst/>
                <a:latin typeface="+mn-lt"/>
                <a:ea typeface="+mn-ea"/>
                <a:cs typeface="+mn-cs"/>
              </a:rPr>
              <a:t>© picture5479/Shutterstock.com</a:t>
            </a:r>
          </a:p>
        </p:txBody>
      </p:sp>
      <p:sp>
        <p:nvSpPr>
          <p:cNvPr id="4" name="Slide Number Placeholder 3"/>
          <p:cNvSpPr>
            <a:spLocks noGrp="1"/>
          </p:cNvSpPr>
          <p:nvPr>
            <p:ph type="sldNum" sz="quarter" idx="10"/>
          </p:nvPr>
        </p:nvSpPr>
        <p:spPr/>
        <p:txBody>
          <a:bodyPr/>
          <a:lstStyle/>
          <a:p>
            <a:fld id="{F2FD797C-81A0-4169-8DE1-DF1E0532C5DA}" type="slidenum">
              <a:rPr lang="en-US" smtClean="0"/>
              <a:pPr/>
              <a:t>5</a:t>
            </a:fld>
            <a:endParaRPr lang="en-US" dirty="0"/>
          </a:p>
        </p:txBody>
      </p:sp>
    </p:spTree>
    <p:extLst>
      <p:ext uri="{BB962C8B-B14F-4D97-AF65-F5344CB8AC3E}">
        <p14:creationId xmlns:p14="http://schemas.microsoft.com/office/powerpoint/2010/main" val="12634186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effectLst/>
                <a:latin typeface="+mn-lt"/>
                <a:ea typeface="+mn-ea"/>
                <a:cs typeface="+mn-cs"/>
              </a:rPr>
              <a:t>© ESB Professional / Shutterstock.com</a:t>
            </a:r>
          </a:p>
        </p:txBody>
      </p:sp>
      <p:sp>
        <p:nvSpPr>
          <p:cNvPr id="4" name="Slide Number Placeholder 3"/>
          <p:cNvSpPr>
            <a:spLocks noGrp="1"/>
          </p:cNvSpPr>
          <p:nvPr>
            <p:ph type="sldNum" sz="quarter" idx="10"/>
          </p:nvPr>
        </p:nvSpPr>
        <p:spPr/>
        <p:txBody>
          <a:bodyPr/>
          <a:lstStyle/>
          <a:p>
            <a:fld id="{F2FD797C-81A0-4169-8DE1-DF1E0532C5DA}" type="slidenum">
              <a:rPr lang="en-US" smtClean="0"/>
              <a:pPr/>
              <a:t>6</a:t>
            </a:fld>
            <a:endParaRPr lang="en-US" dirty="0"/>
          </a:p>
        </p:txBody>
      </p:sp>
    </p:spTree>
    <p:extLst>
      <p:ext uri="{BB962C8B-B14F-4D97-AF65-F5344CB8AC3E}">
        <p14:creationId xmlns:p14="http://schemas.microsoft.com/office/powerpoint/2010/main" val="40635582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effectLst/>
                <a:latin typeface="+mn-lt"/>
                <a:ea typeface="+mn-ea"/>
                <a:cs typeface="+mn-cs"/>
              </a:rPr>
              <a:t>© Zvonimir Atletic / Shutterstock.com</a:t>
            </a:r>
          </a:p>
        </p:txBody>
      </p:sp>
      <p:sp>
        <p:nvSpPr>
          <p:cNvPr id="4" name="Slide Number Placeholder 3"/>
          <p:cNvSpPr>
            <a:spLocks noGrp="1"/>
          </p:cNvSpPr>
          <p:nvPr>
            <p:ph type="sldNum" sz="quarter" idx="10"/>
          </p:nvPr>
        </p:nvSpPr>
        <p:spPr/>
        <p:txBody>
          <a:bodyPr/>
          <a:lstStyle/>
          <a:p>
            <a:fld id="{F2FD797C-81A0-4169-8DE1-DF1E0532C5DA}" type="slidenum">
              <a:rPr lang="en-US" smtClean="0"/>
              <a:pPr/>
              <a:t>7</a:t>
            </a:fld>
            <a:endParaRPr lang="en-US" dirty="0"/>
          </a:p>
        </p:txBody>
      </p:sp>
    </p:spTree>
    <p:extLst>
      <p:ext uri="{BB962C8B-B14F-4D97-AF65-F5344CB8AC3E}">
        <p14:creationId xmlns:p14="http://schemas.microsoft.com/office/powerpoint/2010/main" val="26417790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 Zvonimir Atletic / Shutterstock.com</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i="1"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In the Rite of Ordination of a priest, the examination of the candidate is a part of the rite that encapsulates the wonderful ministry of priesthood. The bishop questions the candidate for the priesthood and the candidate responds to each question, “I am” </a:t>
            </a:r>
            <a:r>
              <a:rPr lang="en-US" sz="1200" i="1" kern="1200" dirty="0">
                <a:solidFill>
                  <a:schemeClr val="tx1"/>
                </a:solidFill>
                <a:effectLst/>
                <a:latin typeface="+mn-lt"/>
                <a:ea typeface="+mn-ea"/>
                <a:cs typeface="+mn-cs"/>
              </a:rPr>
              <a:t>(Rite of Ordination of a Priest).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i="1"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i="0" kern="1200" dirty="0">
                <a:solidFill>
                  <a:schemeClr val="tx1"/>
                </a:solidFill>
                <a:effectLst/>
                <a:latin typeface="+mn-lt"/>
                <a:ea typeface="+mn-ea"/>
                <a:cs typeface="+mn-cs"/>
              </a:rPr>
              <a:t>In this image, the deacons</a:t>
            </a:r>
            <a:r>
              <a:rPr lang="en-US" sz="1200" i="0" kern="1200" baseline="0" dirty="0">
                <a:solidFill>
                  <a:schemeClr val="tx1"/>
                </a:solidFill>
                <a:effectLst/>
                <a:latin typeface="+mn-lt"/>
                <a:ea typeface="+mn-ea"/>
                <a:cs typeface="+mn-cs"/>
              </a:rPr>
              <a:t> to be ordained prostrate on the floor while the assembly prays the Litany of the Saints for them. </a:t>
            </a:r>
            <a:endParaRPr lang="en-US" sz="1200" i="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2FD797C-81A0-4169-8DE1-DF1E0532C5DA}" type="slidenum">
              <a:rPr lang="en-US" smtClean="0"/>
              <a:pPr/>
              <a:t>8</a:t>
            </a:fld>
            <a:endParaRPr lang="en-US" dirty="0"/>
          </a:p>
        </p:txBody>
      </p:sp>
    </p:spTree>
    <p:extLst>
      <p:ext uri="{BB962C8B-B14F-4D97-AF65-F5344CB8AC3E}">
        <p14:creationId xmlns:p14="http://schemas.microsoft.com/office/powerpoint/2010/main" val="31760421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 Zvonimir Atletic / Shutterstock.com</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2FD797C-81A0-4169-8DE1-DF1E0532C5DA}" type="slidenum">
              <a:rPr lang="en-US" smtClean="0"/>
              <a:pPr/>
              <a:t>9</a:t>
            </a:fld>
            <a:endParaRPr lang="en-US" dirty="0"/>
          </a:p>
        </p:txBody>
      </p:sp>
    </p:spTree>
    <p:extLst>
      <p:ext uri="{BB962C8B-B14F-4D97-AF65-F5344CB8AC3E}">
        <p14:creationId xmlns:p14="http://schemas.microsoft.com/office/powerpoint/2010/main" val="24148232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1981200"/>
            <a:ext cx="9144000" cy="1470025"/>
          </a:xfrm>
        </p:spPr>
        <p:txBody>
          <a:bodyPr>
            <a:normAutofit/>
          </a:bodyPr>
          <a:lstStyle>
            <a:lvl1pPr algn="ctr">
              <a:defRPr sz="4400" b="1">
                <a:solidFill>
                  <a:schemeClr val="tx1"/>
                </a:solidFill>
                <a:effectLst>
                  <a:outerShdw blurRad="50800" dist="50800" dir="5400000" algn="ctr" rotWithShape="0">
                    <a:schemeClr val="bg1">
                      <a:lumMod val="85000"/>
                    </a:schemeClr>
                  </a:outerShdw>
                </a:effectLst>
                <a:latin typeface="Arial" pitchFamily="34" charset="0"/>
                <a:cs typeface="Arial" pitchFamily="34" charset="0"/>
              </a:defRPr>
            </a:lvl1pPr>
          </a:lstStyle>
          <a:p>
            <a:r>
              <a:rPr lang="en-US" dirty="0"/>
              <a:t>Click to edit Master title style</a:t>
            </a:r>
          </a:p>
        </p:txBody>
      </p:sp>
      <p:sp>
        <p:nvSpPr>
          <p:cNvPr id="9" name="Text Placeholder 8"/>
          <p:cNvSpPr>
            <a:spLocks noGrp="1"/>
          </p:cNvSpPr>
          <p:nvPr>
            <p:ph type="body" sz="quarter" idx="10" hasCustomPrompt="1"/>
          </p:nvPr>
        </p:nvSpPr>
        <p:spPr>
          <a:xfrm>
            <a:off x="7543800" y="6019800"/>
            <a:ext cx="1676400" cy="304800"/>
          </a:xfrm>
        </p:spPr>
        <p:txBody>
          <a:bodyPr lIns="0" anchor="ctr" anchorCtr="0">
            <a:normAutofit/>
          </a:bodyPr>
          <a:lstStyle>
            <a:lvl1pPr algn="l">
              <a:buNone/>
              <a:defRPr sz="800">
                <a:solidFill>
                  <a:schemeClr val="bg1">
                    <a:lumMod val="50000"/>
                  </a:schemeClr>
                </a:solidFill>
              </a:defRPr>
            </a:lvl1pPr>
          </a:lstStyle>
          <a:p>
            <a:pPr lvl="0"/>
            <a:r>
              <a:rPr lang="en-US" dirty="0"/>
              <a:t>Document # TX000000</a:t>
            </a:r>
          </a:p>
        </p:txBody>
      </p:sp>
    </p:spTree>
    <p:extLst>
      <p:ext uri="{BB962C8B-B14F-4D97-AF65-F5344CB8AC3E}">
        <p14:creationId xmlns:p14="http://schemas.microsoft.com/office/powerpoint/2010/main" val="42831292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Slide">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7883953"/>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81200"/>
            <a:ext cx="7772400" cy="1470025"/>
          </a:xfrm>
        </p:spPr>
        <p:txBody>
          <a:bodyPr>
            <a:normAutofit/>
          </a:bodyPr>
          <a:lstStyle>
            <a:lvl1pPr algn="ctr">
              <a:defRPr sz="4400" b="1">
                <a:solidFill>
                  <a:schemeClr val="bg1"/>
                </a:solidFill>
                <a:latin typeface="Arial" pitchFamily="34" charset="0"/>
                <a:cs typeface="Arial" pitchFamily="34" charset="0"/>
              </a:defRPr>
            </a:lvl1pPr>
          </a:lstStyle>
          <a:p>
            <a:r>
              <a:rPr lang="en-US"/>
              <a:t>Click to edit Master title style</a:t>
            </a:r>
            <a:endParaRPr lang="en-US" dirty="0"/>
          </a:p>
        </p:txBody>
      </p:sp>
      <p:sp>
        <p:nvSpPr>
          <p:cNvPr id="3" name="Subtitle 2"/>
          <p:cNvSpPr>
            <a:spLocks noGrp="1"/>
          </p:cNvSpPr>
          <p:nvPr>
            <p:ph type="subTitle" idx="1"/>
          </p:nvPr>
        </p:nvSpPr>
        <p:spPr>
          <a:xfrm>
            <a:off x="1371600" y="3962400"/>
            <a:ext cx="6400800" cy="990600"/>
          </a:xfrm>
        </p:spPr>
        <p:txBody>
          <a:bodyPr>
            <a:normAutofit/>
          </a:bodyPr>
          <a:lstStyle>
            <a:lvl1pPr marL="0" indent="0" algn="ctr">
              <a:buNone/>
              <a:defRPr sz="2500" b="1">
                <a:solidFill>
                  <a:schemeClr val="bg1"/>
                </a:solidFill>
                <a:latin typeface="Arial"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9" name="Text Placeholder 8"/>
          <p:cNvSpPr>
            <a:spLocks noGrp="1"/>
          </p:cNvSpPr>
          <p:nvPr>
            <p:ph type="body" sz="quarter" idx="10" hasCustomPrompt="1"/>
          </p:nvPr>
        </p:nvSpPr>
        <p:spPr>
          <a:xfrm>
            <a:off x="7620000" y="6019800"/>
            <a:ext cx="1295400" cy="152400"/>
          </a:xfrm>
        </p:spPr>
        <p:txBody>
          <a:bodyPr>
            <a:normAutofit/>
          </a:bodyPr>
          <a:lstStyle>
            <a:lvl1pPr>
              <a:buNone/>
              <a:defRPr sz="800">
                <a:solidFill>
                  <a:schemeClr val="bg1">
                    <a:lumMod val="50000"/>
                  </a:schemeClr>
                </a:solidFill>
              </a:defRPr>
            </a:lvl1pPr>
          </a:lstStyle>
          <a:p>
            <a:pPr lvl="0"/>
            <a:r>
              <a:rPr lang="en-US" dirty="0"/>
              <a:t>Document # TX00</a:t>
            </a:r>
          </a:p>
        </p:txBody>
      </p:sp>
    </p:spTree>
    <p:extLst>
      <p:ext uri="{BB962C8B-B14F-4D97-AF65-F5344CB8AC3E}">
        <p14:creationId xmlns:p14="http://schemas.microsoft.com/office/powerpoint/2010/main" val="943153115"/>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1371600" y="1752600"/>
            <a:ext cx="6477000" cy="4373563"/>
          </a:xfrm>
        </p:spPr>
        <p:txBody>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7040418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1143000"/>
            <a:ext cx="8229600" cy="914400"/>
          </a:xfrm>
        </p:spPr>
        <p:txBody>
          <a:bodyPr>
            <a:normAutofit/>
          </a:bodyPr>
          <a:lstStyle>
            <a:lvl1pPr algn="l">
              <a:defRPr sz="2800" b="1" baseline="0">
                <a:latin typeface="Arial" pitchFamily="34" charset="0"/>
                <a:cs typeface="Arial" pitchFamily="34" charset="0"/>
              </a:defRPr>
            </a:lvl1pPr>
          </a:lstStyle>
          <a:p>
            <a:r>
              <a:rPr lang="en-US" dirty="0"/>
              <a:t>Click to edit Master title style</a:t>
            </a:r>
            <a:br>
              <a:rPr lang="en-US" dirty="0"/>
            </a:br>
            <a:r>
              <a:rPr lang="en-US" dirty="0"/>
              <a:t>2 line title</a:t>
            </a:r>
          </a:p>
        </p:txBody>
      </p:sp>
      <p:sp>
        <p:nvSpPr>
          <p:cNvPr id="3" name="Content Placeholder 2"/>
          <p:cNvSpPr>
            <a:spLocks noGrp="1"/>
          </p:cNvSpPr>
          <p:nvPr>
            <p:ph idx="1"/>
          </p:nvPr>
        </p:nvSpPr>
        <p:spPr>
          <a:xfrm>
            <a:off x="1371600" y="2209800"/>
            <a:ext cx="6477000" cy="3916363"/>
          </a:xfrm>
        </p:spPr>
        <p:txBody>
          <a:bodyPr>
            <a:normAutofit/>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3418572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2 lines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1371600" y="2209800"/>
            <a:ext cx="6400800" cy="3916363"/>
          </a:xfrm>
        </p:spPr>
        <p:txBody>
          <a:bodyPr>
            <a:normAutofit/>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
        <p:nvSpPr>
          <p:cNvPr id="9" name="Text Placeholder 8"/>
          <p:cNvSpPr>
            <a:spLocks noGrp="1"/>
          </p:cNvSpPr>
          <p:nvPr>
            <p:ph type="body" sz="quarter" idx="12" hasCustomPrompt="1"/>
          </p:nvPr>
        </p:nvSpPr>
        <p:spPr>
          <a:xfrm>
            <a:off x="1676400" y="1600200"/>
            <a:ext cx="6477000" cy="533400"/>
          </a:xfrm>
        </p:spPr>
        <p:txBody>
          <a:bodyPr>
            <a:normAutofit/>
          </a:bodyPr>
          <a:lstStyle>
            <a:lvl1pPr>
              <a:buNone/>
              <a:defRPr sz="2800" b="1">
                <a:solidFill>
                  <a:schemeClr val="tx2">
                    <a:lumMod val="60000"/>
                    <a:lumOff val="40000"/>
                  </a:schemeClr>
                </a:solidFill>
              </a:defRPr>
            </a:lvl1pPr>
          </a:lstStyle>
          <a:p>
            <a:pPr lvl="0"/>
            <a:r>
              <a:rPr lang="en-US" dirty="0"/>
              <a:t>Click to edit 2nd line emphasis title</a:t>
            </a:r>
          </a:p>
        </p:txBody>
      </p:sp>
    </p:spTree>
    <p:extLst>
      <p:ext uri="{BB962C8B-B14F-4D97-AF65-F5344CB8AC3E}">
        <p14:creationId xmlns:p14="http://schemas.microsoft.com/office/powerpoint/2010/main" val="17497629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no body text">
    <p:spTree>
      <p:nvGrpSpPr>
        <p:cNvPr id="1" name=""/>
        <p:cNvGrpSpPr/>
        <p:nvPr/>
      </p:nvGrpSpPr>
      <p:grpSpPr>
        <a:xfrm>
          <a:off x="0" y="0"/>
          <a:ext cx="0" cy="0"/>
          <a:chOff x="0" y="0"/>
          <a:chExt cx="0" cy="0"/>
        </a:xfrm>
      </p:grpSpPr>
      <p:sp>
        <p:nvSpPr>
          <p:cNvPr id="10" name="Text Placeholder 9"/>
          <p:cNvSpPr>
            <a:spLocks noGrp="1"/>
          </p:cNvSpPr>
          <p:nvPr>
            <p:ph type="body" sz="quarter" idx="12"/>
          </p:nvPr>
        </p:nvSpPr>
        <p:spPr>
          <a:xfrm>
            <a:off x="914400" y="1143000"/>
            <a:ext cx="7696200" cy="609600"/>
          </a:xfrm>
        </p:spPr>
        <p:txBody>
          <a:bodyPr/>
          <a:lstStyle>
            <a:lvl1pPr>
              <a:buNone/>
              <a:defRPr sz="2800" b="1"/>
            </a:lvl1pPr>
          </a:lstStyle>
          <a:p>
            <a:pPr lvl="0"/>
            <a:r>
              <a:rPr lang="en-US"/>
              <a:t>Click to edit Master text styles</a:t>
            </a:r>
          </a:p>
        </p:txBody>
      </p:sp>
    </p:spTree>
    <p:extLst>
      <p:ext uri="{BB962C8B-B14F-4D97-AF65-F5344CB8AC3E}">
        <p14:creationId xmlns:p14="http://schemas.microsoft.com/office/powerpoint/2010/main" val="15519505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83462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 column/narrow column">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828800"/>
            <a:ext cx="4038600" cy="4297363"/>
          </a:xfrm>
        </p:spPr>
        <p:txBody>
          <a:bodyPr>
            <a:normAutofit/>
          </a:bodyPr>
          <a:lstStyle>
            <a:lvl1pPr>
              <a:defRPr sz="2400"/>
            </a:lvl1pPr>
            <a:lvl2pPr>
              <a:defRPr sz="2400"/>
            </a:lvl2pPr>
            <a:lvl3pPr>
              <a:defRPr sz="24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4" name="Content Placeholder 3"/>
          <p:cNvSpPr>
            <a:spLocks noGrp="1"/>
          </p:cNvSpPr>
          <p:nvPr>
            <p:ph sz="half" idx="2"/>
          </p:nvPr>
        </p:nvSpPr>
        <p:spPr>
          <a:xfrm>
            <a:off x="4648200" y="1828800"/>
            <a:ext cx="4038600" cy="4297363"/>
          </a:xfrm>
        </p:spPr>
        <p:txBody>
          <a:bodyPr>
            <a:normAutofit/>
          </a:bodyPr>
          <a:lstStyle>
            <a:lvl1pPr>
              <a:defRPr sz="2400"/>
            </a:lvl1pPr>
            <a:lvl2pPr>
              <a:defRPr sz="2400"/>
            </a:lvl2pPr>
            <a:lvl3pPr>
              <a:defRPr sz="24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11" name="Text Placeholder 10"/>
          <p:cNvSpPr>
            <a:spLocks noGrp="1"/>
          </p:cNvSpPr>
          <p:nvPr>
            <p:ph type="body" sz="quarter" idx="12"/>
          </p:nvPr>
        </p:nvSpPr>
        <p:spPr>
          <a:xfrm>
            <a:off x="914400" y="1143000"/>
            <a:ext cx="7315200" cy="609600"/>
          </a:xfrm>
        </p:spPr>
        <p:txBody>
          <a:bodyPr>
            <a:normAutofit/>
          </a:bodyPr>
          <a:lstStyle>
            <a:lvl1pPr>
              <a:buNone/>
              <a:defRPr sz="2800" b="1"/>
            </a:lvl1pPr>
          </a:lstStyle>
          <a:p>
            <a:pPr lvl="0"/>
            <a:r>
              <a:rPr lang="en-US"/>
              <a:t>Click to edit Master text styles</a:t>
            </a:r>
          </a:p>
        </p:txBody>
      </p:sp>
    </p:spTree>
    <p:extLst>
      <p:ext uri="{BB962C8B-B14F-4D97-AF65-F5344CB8AC3E}">
        <p14:creationId xmlns:p14="http://schemas.microsoft.com/office/powerpoint/2010/main" val="9651085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6"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11" name="Text Placeholder 10"/>
          <p:cNvSpPr>
            <a:spLocks noGrp="1"/>
          </p:cNvSpPr>
          <p:nvPr>
            <p:ph type="body" sz="quarter" idx="12"/>
          </p:nvPr>
        </p:nvSpPr>
        <p:spPr>
          <a:xfrm>
            <a:off x="914400" y="2514600"/>
            <a:ext cx="7315200" cy="1524000"/>
          </a:xfrm>
        </p:spPr>
        <p:txBody>
          <a:bodyPr/>
          <a:lstStyle>
            <a:lvl1pPr algn="ctr">
              <a:buNone/>
              <a:defRPr sz="2800">
                <a:solidFill>
                  <a:schemeClr val="accent5">
                    <a:lumMod val="75000"/>
                  </a:schemeClr>
                </a:solidFill>
              </a:defRPr>
            </a:lvl1pPr>
            <a:lvl2pPr algn="ctr">
              <a:defRPr sz="2400" i="1"/>
            </a:lvl2pPr>
          </a:lstStyle>
          <a:p>
            <a:pPr lvl="0"/>
            <a:r>
              <a:rPr lang="en-US"/>
              <a:t>Click to edit Master text styles</a:t>
            </a:r>
          </a:p>
          <a:p>
            <a:pPr lvl="1"/>
            <a:r>
              <a:rPr lang="en-US"/>
              <a:t>Second level</a:t>
            </a:r>
          </a:p>
        </p:txBody>
      </p:sp>
      <p:sp>
        <p:nvSpPr>
          <p:cNvPr id="13" name="Text Placeholder 12"/>
          <p:cNvSpPr>
            <a:spLocks noGrp="1"/>
          </p:cNvSpPr>
          <p:nvPr>
            <p:ph type="body" sz="quarter" idx="13"/>
          </p:nvPr>
        </p:nvSpPr>
        <p:spPr>
          <a:xfrm>
            <a:off x="2590800" y="4267200"/>
            <a:ext cx="5029200" cy="1447800"/>
          </a:xfrm>
        </p:spPr>
        <p:txBody>
          <a:bodyPr>
            <a:normAutofit/>
          </a:bodyPr>
          <a:lstStyle>
            <a:lvl1pPr marL="457200" indent="-457200">
              <a:buAutoNum type="arabicPeriod"/>
              <a:defRPr sz="2400"/>
            </a:lvl1pPr>
            <a:lvl2pPr>
              <a:defRPr sz="2400"/>
            </a:lvl2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42572078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87058459"/>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400" y="838200"/>
            <a:ext cx="7772400" cy="57943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08058226"/>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Lst>
  <p:txStyles>
    <p:titleStyle>
      <a:lvl1pPr algn="l" defTabSz="914400" rtl="0" eaLnBrk="1" latinLnBrk="0" hangingPunct="1">
        <a:spcBef>
          <a:spcPct val="0"/>
        </a:spcBef>
        <a:buNone/>
        <a:defRPr sz="2800" b="1" kern="1200">
          <a:solidFill>
            <a:schemeClr val="tx1"/>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447800" y="1880393"/>
            <a:ext cx="6324600" cy="1851025"/>
          </a:xfrm>
        </p:spPr>
        <p:txBody>
          <a:bodyPr>
            <a:normAutofit/>
          </a:bodyPr>
          <a:lstStyle/>
          <a:p>
            <a:r>
              <a:rPr lang="en-US" dirty="0"/>
              <a:t>The Degrees</a:t>
            </a:r>
            <a:br>
              <a:rPr lang="en-US" dirty="0"/>
            </a:br>
            <a:r>
              <a:rPr lang="en-US" dirty="0"/>
              <a:t>of Ordination</a:t>
            </a:r>
          </a:p>
        </p:txBody>
      </p:sp>
      <p:sp>
        <p:nvSpPr>
          <p:cNvPr id="3" name="Subtitle 2"/>
          <p:cNvSpPr txBox="1">
            <a:spLocks/>
          </p:cNvSpPr>
          <p:nvPr/>
        </p:nvSpPr>
        <p:spPr>
          <a:xfrm>
            <a:off x="-30866" y="4175357"/>
            <a:ext cx="9144000" cy="990600"/>
          </a:xfrm>
          <a:prstGeom prst="rect">
            <a:avLst/>
          </a:prstGeom>
        </p:spPr>
        <p:txBody>
          <a:bodyPr/>
          <a:lstStyle>
            <a:lvl1pPr marL="342900" indent="-3429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000" b="0" i="1" u="none" strike="noStrike" kern="1200" cap="none" spc="0" normalizeH="0" baseline="0" noProof="0" dirty="0">
                <a:ln>
                  <a:noFill/>
                </a:ln>
                <a:solidFill>
                  <a:prstClr val="black"/>
                </a:solidFill>
                <a:effectLst/>
                <a:uLnTx/>
                <a:uFillTx/>
                <a:latin typeface="Arial" pitchFamily="34" charset="0"/>
                <a:ea typeface="+mn-ea"/>
                <a:cs typeface="Arial" pitchFamily="34" charset="0"/>
              </a:rPr>
              <a:t>Sacraments and God’s Grace</a:t>
            </a:r>
          </a:p>
          <a:p>
            <a:pPr marL="0" indent="0" algn="ctr">
              <a:buNone/>
            </a:pPr>
            <a:r>
              <a:rPr lang="en-US" dirty="0"/>
              <a:t>Unit 5, Learning Experience 4</a:t>
            </a:r>
          </a:p>
        </p:txBody>
      </p:sp>
      <p:sp>
        <p:nvSpPr>
          <p:cNvPr id="5" name="Text Placeholder 3"/>
          <p:cNvSpPr>
            <a:spLocks noGrp="1"/>
          </p:cNvSpPr>
          <p:nvPr/>
        </p:nvSpPr>
        <p:spPr>
          <a:xfrm>
            <a:off x="0" y="5562600"/>
            <a:ext cx="9144000" cy="123111"/>
          </a:xfrm>
          <a:prstGeom prst="rect">
            <a:avLst/>
          </a:prstGeom>
        </p:spPr>
        <p:txBody>
          <a:bodyPr vert="horz" wrap="square" lIns="0" tIns="0" rIns="0" bIns="0" rtlCol="0" anchor="ctr" anchorCtr="0">
            <a:spAutoFit/>
          </a:bodyPr>
          <a:lstStyle>
            <a:lvl1pPr marL="342900" indent="-342900" algn="l" defTabSz="914400" rtl="0" eaLnBrk="1" latinLnBrk="0" hangingPunct="1">
              <a:spcBef>
                <a:spcPct val="20000"/>
              </a:spcBef>
              <a:buFont typeface="Arial" pitchFamily="34" charset="0"/>
              <a:buNone/>
              <a:defRPr sz="800" kern="1200">
                <a:solidFill>
                  <a:schemeClr val="bg1">
                    <a:lumMod val="50000"/>
                  </a:schemeClr>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algn="ctr"/>
            <a:r>
              <a:rPr kumimoji="0" lang="en-US" sz="800" b="0" i="0" u="none" strike="noStrike" kern="1200" cap="none" spc="0" normalizeH="0" baseline="0" noProof="0" dirty="0">
                <a:ln>
                  <a:noFill/>
                </a:ln>
                <a:solidFill>
                  <a:prstClr val="white">
                    <a:lumMod val="50000"/>
                  </a:prstClr>
                </a:solidFill>
                <a:effectLst/>
                <a:uLnTx/>
                <a:uFillTx/>
                <a:latin typeface="Arial" pitchFamily="34" charset="0"/>
                <a:ea typeface="+mn-ea"/>
                <a:cs typeface="Arial" pitchFamily="34" charset="0"/>
              </a:rPr>
              <a:t>Document #: </a:t>
            </a:r>
            <a:r>
              <a:rPr lang="en-US" dirty="0"/>
              <a:t>TX006857</a:t>
            </a:r>
            <a:endParaRPr kumimoji="0" lang="en-US" sz="800" b="0" i="0" u="none" strike="noStrike" kern="1200" cap="none" spc="0" normalizeH="0" baseline="0" noProof="0" dirty="0">
              <a:ln>
                <a:noFill/>
              </a:ln>
              <a:solidFill>
                <a:prstClr val="white">
                  <a:lumMod val="50000"/>
                </a:prstClr>
              </a:solidFill>
              <a:effectLst/>
              <a:uLnTx/>
              <a:uFillTx/>
              <a:latin typeface="Arial" pitchFamily="34" charset="0"/>
              <a:ea typeface="+mn-ea"/>
              <a:cs typeface="Arial"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0" y="1435853"/>
            <a:ext cx="3886200" cy="3922549"/>
          </a:xfrm>
          <a:prstGeom prst="rect">
            <a:avLst/>
          </a:prstGeom>
        </p:spPr>
        <p:txBody>
          <a:bodyPr wrap="square">
            <a:spAutoFit/>
          </a:bodyPr>
          <a:lstStyle/>
          <a:p>
            <a:pPr>
              <a:lnSpc>
                <a:spcPct val="114000"/>
              </a:lnSpc>
            </a:pPr>
            <a:r>
              <a:rPr lang="en-US" sz="2000" b="1" dirty="0">
                <a:latin typeface="Arial" pitchFamily="34" charset="0"/>
                <a:cs typeface="Arial" pitchFamily="34" charset="0"/>
              </a:rPr>
              <a:t>Bishop: </a:t>
            </a:r>
            <a:r>
              <a:rPr lang="en-US" sz="2000" dirty="0">
                <a:latin typeface="Arial" pitchFamily="34" charset="0"/>
                <a:cs typeface="Arial" pitchFamily="34" charset="0"/>
              </a:rPr>
              <a:t>“Are you resolved, with the help of the Holy Spirit, to discharge without fail the office of priesthood in the presbyteral order as conscientious fellow workers with the bishops in caring for the Lord’s flock?”</a:t>
            </a:r>
          </a:p>
          <a:p>
            <a:pPr algn="ctr">
              <a:lnSpc>
                <a:spcPct val="114000"/>
              </a:lnSpc>
            </a:pPr>
            <a:endParaRPr lang="en-US" sz="2000" b="1" dirty="0">
              <a:latin typeface="Arial" pitchFamily="34" charset="0"/>
              <a:cs typeface="Arial" pitchFamily="34" charset="0"/>
            </a:endParaRPr>
          </a:p>
          <a:p>
            <a:pPr>
              <a:lnSpc>
                <a:spcPct val="114000"/>
              </a:lnSpc>
            </a:pPr>
            <a:r>
              <a:rPr lang="en-US" sz="2000" b="1" dirty="0">
                <a:latin typeface="Arial" pitchFamily="34" charset="0"/>
                <a:cs typeface="Arial" pitchFamily="34" charset="0"/>
              </a:rPr>
              <a:t>Ordinand: </a:t>
            </a:r>
            <a:r>
              <a:rPr lang="en-US" sz="2000" dirty="0">
                <a:latin typeface="Arial" pitchFamily="34" charset="0"/>
                <a:cs typeface="Arial" pitchFamily="34" charset="0"/>
              </a:rPr>
              <a:t>“I am.”</a:t>
            </a:r>
          </a:p>
          <a:p>
            <a:pPr algn="r">
              <a:lnSpc>
                <a:spcPct val="114000"/>
              </a:lnSpc>
            </a:pPr>
            <a:endParaRPr lang="en-US" sz="2000" dirty="0">
              <a:latin typeface="Arial" pitchFamily="34" charset="0"/>
              <a:cs typeface="Arial" pitchFamily="34" charset="0"/>
            </a:endParaRPr>
          </a:p>
          <a:p>
            <a:pPr>
              <a:lnSpc>
                <a:spcPct val="114000"/>
              </a:lnSpc>
            </a:pPr>
            <a:r>
              <a:rPr lang="en-US" sz="2000" i="1" dirty="0">
                <a:latin typeface="Arial" pitchFamily="34" charset="0"/>
                <a:cs typeface="Arial" pitchFamily="34" charset="0"/>
              </a:rPr>
              <a:t>    (Rite of Ordination of a Priest)</a:t>
            </a:r>
          </a:p>
        </p:txBody>
      </p:sp>
      <p:pic>
        <p:nvPicPr>
          <p:cNvPr id="5" name="Picture 4" descr="A group of people standing in a room&#10;&#10;Description automatically generated">
            <a:extLst>
              <a:ext uri="{FF2B5EF4-FFF2-40B4-BE49-F238E27FC236}">
                <a16:creationId xmlns:a16="http://schemas.microsoft.com/office/drawing/2014/main" id="{39267B79-91BB-384D-A076-8FDE73C5D5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05400" y="823273"/>
            <a:ext cx="3665716" cy="5498574"/>
          </a:xfrm>
          <a:prstGeom prst="rect">
            <a:avLst/>
          </a:prstGeom>
        </p:spPr>
      </p:pic>
    </p:spTree>
    <p:extLst>
      <p:ext uri="{BB962C8B-B14F-4D97-AF65-F5344CB8AC3E}">
        <p14:creationId xmlns:p14="http://schemas.microsoft.com/office/powerpoint/2010/main" val="25036772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1259175"/>
            <a:ext cx="3276600" cy="3754874"/>
          </a:xfrm>
          <a:prstGeom prst="rect">
            <a:avLst/>
          </a:prstGeom>
        </p:spPr>
        <p:txBody>
          <a:bodyPr wrap="square">
            <a:spAutoFit/>
          </a:bodyPr>
          <a:lstStyle/>
          <a:p>
            <a:r>
              <a:rPr lang="en-US" sz="2000" b="1" dirty="0">
                <a:latin typeface="Arial" pitchFamily="34" charset="0"/>
                <a:cs typeface="Arial" pitchFamily="34" charset="0"/>
              </a:rPr>
              <a:t>Bishop: </a:t>
            </a:r>
            <a:r>
              <a:rPr lang="en-US" sz="2000" dirty="0">
                <a:latin typeface="Arial" pitchFamily="34" charset="0"/>
                <a:cs typeface="Arial" pitchFamily="34" charset="0"/>
              </a:rPr>
              <a:t>“Are you resolved to celebrate the mysteries of Christ faithfully and religiously as the Church has handed down to us,</a:t>
            </a:r>
            <a:br>
              <a:rPr lang="en-US" sz="2000" dirty="0">
                <a:latin typeface="Arial" pitchFamily="34" charset="0"/>
                <a:cs typeface="Arial" pitchFamily="34" charset="0"/>
              </a:rPr>
            </a:br>
            <a:r>
              <a:rPr lang="en-US" sz="2000" dirty="0">
                <a:latin typeface="Arial" pitchFamily="34" charset="0"/>
                <a:cs typeface="Arial" pitchFamily="34" charset="0"/>
              </a:rPr>
              <a:t>for the glory of God and the sanctification of Christ’s people?”</a:t>
            </a:r>
          </a:p>
          <a:p>
            <a:endParaRPr lang="en-US" sz="2000" b="1" dirty="0">
              <a:latin typeface="Arial" pitchFamily="34" charset="0"/>
              <a:cs typeface="Arial" pitchFamily="34" charset="0"/>
            </a:endParaRPr>
          </a:p>
          <a:p>
            <a:r>
              <a:rPr lang="en-US" sz="2000" b="1" dirty="0">
                <a:latin typeface="Arial" pitchFamily="34" charset="0"/>
                <a:cs typeface="Arial" pitchFamily="34" charset="0"/>
              </a:rPr>
              <a:t>Ordinand: </a:t>
            </a:r>
            <a:r>
              <a:rPr lang="en-US" sz="2000" dirty="0">
                <a:latin typeface="Arial" pitchFamily="34" charset="0"/>
                <a:cs typeface="Arial" pitchFamily="34" charset="0"/>
              </a:rPr>
              <a:t>“I am.”</a:t>
            </a:r>
          </a:p>
          <a:p>
            <a:pPr algn="r"/>
            <a:endParaRPr lang="en-US" sz="2000" dirty="0">
              <a:latin typeface="Arial" pitchFamily="34" charset="0"/>
              <a:cs typeface="Arial" pitchFamily="34" charset="0"/>
            </a:endParaRPr>
          </a:p>
          <a:p>
            <a:r>
              <a:rPr lang="en-US" i="1" dirty="0">
                <a:latin typeface="Arial" pitchFamily="34" charset="0"/>
                <a:cs typeface="Arial" pitchFamily="34" charset="0"/>
              </a:rPr>
              <a:t>(Rite of Ordination of a Priest)</a:t>
            </a:r>
          </a:p>
        </p:txBody>
      </p:sp>
      <p:pic>
        <p:nvPicPr>
          <p:cNvPr id="4" name="Picture 3" descr="A group of people in a room&#10;&#10;Description automatically generated">
            <a:extLst>
              <a:ext uri="{FF2B5EF4-FFF2-40B4-BE49-F238E27FC236}">
                <a16:creationId xmlns:a16="http://schemas.microsoft.com/office/drawing/2014/main" id="{D91931BB-0AA1-4848-86C7-9FABF2A42937}"/>
              </a:ext>
            </a:extLst>
          </p:cNvPr>
          <p:cNvPicPr>
            <a:picLocks noChangeAspect="1"/>
          </p:cNvPicPr>
          <p:nvPr/>
        </p:nvPicPr>
        <p:blipFill rotWithShape="1">
          <a:blip r:embed="rId3">
            <a:extLst>
              <a:ext uri="{28A0092B-C50C-407E-A947-70E740481C1C}">
                <a14:useLocalDpi xmlns:a14="http://schemas.microsoft.com/office/drawing/2010/main" val="0"/>
              </a:ext>
            </a:extLst>
          </a:blip>
          <a:srcRect l="26395" r="2236"/>
          <a:stretch/>
        </p:blipFill>
        <p:spPr>
          <a:xfrm>
            <a:off x="3822700" y="1291650"/>
            <a:ext cx="4864100" cy="4572000"/>
          </a:xfrm>
          <a:prstGeom prst="rect">
            <a:avLst/>
          </a:prstGeom>
        </p:spPr>
      </p:pic>
    </p:spTree>
    <p:extLst>
      <p:ext uri="{BB962C8B-B14F-4D97-AF65-F5344CB8AC3E}">
        <p14:creationId xmlns:p14="http://schemas.microsoft.com/office/powerpoint/2010/main" val="29999102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799" y="1280318"/>
            <a:ext cx="3731317" cy="4297363"/>
          </a:xfrm>
          <a:prstGeom prst="rect">
            <a:avLst/>
          </a:prstGeom>
        </p:spPr>
        <p:txBody>
          <a:bodyPr vert="horz" lIns="91440" tIns="45720" rIns="91440" bIns="45720" rtlCol="0">
            <a:normAutofit/>
          </a:bodyPr>
          <a:lstStyle/>
          <a:p>
            <a:pPr>
              <a:lnSpc>
                <a:spcPct val="114000"/>
              </a:lnSpc>
              <a:spcBef>
                <a:spcPct val="20000"/>
              </a:spcBef>
              <a:buFont typeface="Arial" pitchFamily="34" charset="0"/>
            </a:pPr>
            <a:r>
              <a:rPr lang="en-US" sz="2000" b="1" dirty="0">
                <a:latin typeface="Arial" pitchFamily="34" charset="0"/>
                <a:cs typeface="Arial" pitchFamily="34" charset="0"/>
              </a:rPr>
              <a:t>Bishop: </a:t>
            </a:r>
            <a:r>
              <a:rPr lang="en-US" sz="2000" dirty="0">
                <a:latin typeface="Arial" pitchFamily="34" charset="0"/>
                <a:cs typeface="Arial" pitchFamily="34" charset="0"/>
              </a:rPr>
              <a:t>“Are you resolved to exercise the ministry of the word worthily and wisely, preaching the Gospel and explaining the Catholic faith?”</a:t>
            </a:r>
          </a:p>
          <a:p>
            <a:pPr>
              <a:lnSpc>
                <a:spcPct val="114000"/>
              </a:lnSpc>
              <a:spcBef>
                <a:spcPct val="20000"/>
              </a:spcBef>
              <a:buFont typeface="Arial" pitchFamily="34" charset="0"/>
            </a:pPr>
            <a:endParaRPr lang="en-US" sz="2000" dirty="0">
              <a:latin typeface="Arial" pitchFamily="34" charset="0"/>
              <a:cs typeface="Arial" pitchFamily="34" charset="0"/>
            </a:endParaRPr>
          </a:p>
          <a:p>
            <a:pPr>
              <a:lnSpc>
                <a:spcPct val="114000"/>
              </a:lnSpc>
              <a:spcBef>
                <a:spcPct val="20000"/>
              </a:spcBef>
              <a:buFont typeface="Arial" pitchFamily="34" charset="0"/>
            </a:pPr>
            <a:r>
              <a:rPr lang="en-US" sz="2000" b="1" dirty="0">
                <a:latin typeface="Arial" pitchFamily="34" charset="0"/>
                <a:cs typeface="Arial" pitchFamily="34" charset="0"/>
              </a:rPr>
              <a:t>Ordinand: </a:t>
            </a:r>
            <a:r>
              <a:rPr lang="en-US" sz="2000" dirty="0">
                <a:latin typeface="Arial" pitchFamily="34" charset="0"/>
                <a:cs typeface="Arial" pitchFamily="34" charset="0"/>
              </a:rPr>
              <a:t>“I am.”</a:t>
            </a:r>
          </a:p>
          <a:p>
            <a:pPr>
              <a:lnSpc>
                <a:spcPct val="114000"/>
              </a:lnSpc>
              <a:spcBef>
                <a:spcPct val="20000"/>
              </a:spcBef>
              <a:buFont typeface="Arial" pitchFamily="34" charset="0"/>
            </a:pPr>
            <a:endParaRPr lang="en-US" sz="2000" dirty="0">
              <a:latin typeface="Arial" pitchFamily="34" charset="0"/>
              <a:cs typeface="Arial" pitchFamily="34" charset="0"/>
            </a:endParaRPr>
          </a:p>
          <a:p>
            <a:pPr>
              <a:lnSpc>
                <a:spcPct val="114000"/>
              </a:lnSpc>
              <a:spcBef>
                <a:spcPct val="20000"/>
              </a:spcBef>
              <a:buFont typeface="Arial" pitchFamily="34" charset="0"/>
            </a:pPr>
            <a:r>
              <a:rPr lang="en-US" sz="2000" i="1" dirty="0">
                <a:latin typeface="Arial" pitchFamily="34" charset="0"/>
                <a:cs typeface="Arial" pitchFamily="34" charset="0"/>
              </a:rPr>
              <a:t> (Rite of Ordination of a Priest)</a:t>
            </a:r>
          </a:p>
        </p:txBody>
      </p:sp>
      <p:pic>
        <p:nvPicPr>
          <p:cNvPr id="4" name="Picture 3" descr="A picture containing indoor, looking, person, front&#10;&#10;Description automatically generated">
            <a:extLst>
              <a:ext uri="{FF2B5EF4-FFF2-40B4-BE49-F238E27FC236}">
                <a16:creationId xmlns:a16="http://schemas.microsoft.com/office/drawing/2014/main" id="{A812C257-A793-284D-8D8B-572D5B1D6AA5}"/>
              </a:ext>
            </a:extLst>
          </p:cNvPr>
          <p:cNvPicPr>
            <a:picLocks noChangeAspect="1"/>
          </p:cNvPicPr>
          <p:nvPr/>
        </p:nvPicPr>
        <p:blipFill rotWithShape="1">
          <a:blip r:embed="rId3">
            <a:extLst>
              <a:ext uri="{28A0092B-C50C-407E-A947-70E740481C1C}">
                <a14:useLocalDpi xmlns:a14="http://schemas.microsoft.com/office/drawing/2010/main" val="0"/>
              </a:ext>
            </a:extLst>
          </a:blip>
          <a:srcRect l="9434" t="30344" b="12484"/>
          <a:stretch/>
        </p:blipFill>
        <p:spPr>
          <a:xfrm>
            <a:off x="4114800" y="1371600"/>
            <a:ext cx="5029200" cy="4754563"/>
          </a:xfrm>
          <a:prstGeom prst="rect">
            <a:avLst/>
          </a:prstGeom>
          <a:noFill/>
        </p:spPr>
      </p:pic>
    </p:spTree>
    <p:extLst>
      <p:ext uri="{BB962C8B-B14F-4D97-AF65-F5344CB8AC3E}">
        <p14:creationId xmlns:p14="http://schemas.microsoft.com/office/powerpoint/2010/main" val="41832954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1295400"/>
            <a:ext cx="4800600" cy="3571683"/>
          </a:xfrm>
          <a:prstGeom prst="rect">
            <a:avLst/>
          </a:prstGeom>
        </p:spPr>
        <p:txBody>
          <a:bodyPr wrap="square">
            <a:spAutoFit/>
          </a:bodyPr>
          <a:lstStyle/>
          <a:p>
            <a:pPr>
              <a:lnSpc>
                <a:spcPct val="114000"/>
              </a:lnSpc>
            </a:pPr>
            <a:r>
              <a:rPr lang="en-US" sz="2000" b="1" dirty="0">
                <a:latin typeface="Arial" pitchFamily="34" charset="0"/>
                <a:cs typeface="Arial" pitchFamily="34" charset="0"/>
              </a:rPr>
              <a:t>Bishop: </a:t>
            </a:r>
            <a:r>
              <a:rPr lang="en-US" sz="2000" dirty="0">
                <a:latin typeface="Arial" pitchFamily="34" charset="0"/>
                <a:cs typeface="Arial" pitchFamily="34" charset="0"/>
              </a:rPr>
              <a:t>“Are you resolved to consecrate your life to God for the salvation of his people, and to unite yourself more closely every day to Christ the High Priest, who offered himself for us to the Father as a perfect sacrifice?”</a:t>
            </a:r>
          </a:p>
          <a:p>
            <a:pPr>
              <a:lnSpc>
                <a:spcPct val="114000"/>
              </a:lnSpc>
            </a:pPr>
            <a:endParaRPr lang="en-US" sz="2000" dirty="0">
              <a:latin typeface="Arial" pitchFamily="34" charset="0"/>
              <a:cs typeface="Arial" pitchFamily="34" charset="0"/>
            </a:endParaRPr>
          </a:p>
          <a:p>
            <a:pPr>
              <a:lnSpc>
                <a:spcPct val="114000"/>
              </a:lnSpc>
            </a:pPr>
            <a:r>
              <a:rPr lang="en-US" sz="2000" b="1" dirty="0">
                <a:latin typeface="Arial" pitchFamily="34" charset="0"/>
                <a:cs typeface="Arial" pitchFamily="34" charset="0"/>
              </a:rPr>
              <a:t>Ordinand: </a:t>
            </a:r>
            <a:r>
              <a:rPr lang="en-US" sz="2000" dirty="0">
                <a:latin typeface="Arial" pitchFamily="34" charset="0"/>
                <a:cs typeface="Arial" pitchFamily="34" charset="0"/>
              </a:rPr>
              <a:t>“I am, with the help of God.”</a:t>
            </a:r>
          </a:p>
          <a:p>
            <a:pPr>
              <a:lnSpc>
                <a:spcPct val="114000"/>
              </a:lnSpc>
            </a:pPr>
            <a:endParaRPr lang="en-US" sz="2000" dirty="0">
              <a:latin typeface="Arial" pitchFamily="34" charset="0"/>
              <a:cs typeface="Arial" pitchFamily="34" charset="0"/>
            </a:endParaRPr>
          </a:p>
          <a:p>
            <a:pPr algn="r">
              <a:lnSpc>
                <a:spcPct val="114000"/>
              </a:lnSpc>
            </a:pPr>
            <a:r>
              <a:rPr lang="en-US" sz="2000" i="1" dirty="0">
                <a:latin typeface="Arial" pitchFamily="34" charset="0"/>
                <a:cs typeface="Arial" pitchFamily="34" charset="0"/>
              </a:rPr>
              <a:t> (Rite of Ordination of a Priest)</a:t>
            </a:r>
          </a:p>
        </p:txBody>
      </p:sp>
      <p:pic>
        <p:nvPicPr>
          <p:cNvPr id="5" name="Picture 4" descr="A picture containing old, photo, plane, sitting&#10;&#10;Description automatically generated">
            <a:extLst>
              <a:ext uri="{FF2B5EF4-FFF2-40B4-BE49-F238E27FC236}">
                <a16:creationId xmlns:a16="http://schemas.microsoft.com/office/drawing/2014/main" id="{D02F5609-B296-CD46-AF1B-65EA52C576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78500" y="1143000"/>
            <a:ext cx="3365500" cy="5048249"/>
          </a:xfrm>
          <a:prstGeom prst="rect">
            <a:avLst/>
          </a:prstGeom>
        </p:spPr>
      </p:pic>
    </p:spTree>
    <p:extLst>
      <p:ext uri="{BB962C8B-B14F-4D97-AF65-F5344CB8AC3E}">
        <p14:creationId xmlns:p14="http://schemas.microsoft.com/office/powerpoint/2010/main" val="20346242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51FF8A-587F-4A33-9998-8AE750DC3457}"/>
              </a:ext>
            </a:extLst>
          </p:cNvPr>
          <p:cNvSpPr>
            <a:spLocks noGrp="1"/>
          </p:cNvSpPr>
          <p:nvPr>
            <p:ph type="title"/>
          </p:nvPr>
        </p:nvSpPr>
        <p:spPr>
          <a:xfrm>
            <a:off x="1371600" y="1143000"/>
            <a:ext cx="7772400" cy="533400"/>
          </a:xfrm>
        </p:spPr>
        <p:txBody>
          <a:bodyPr>
            <a:normAutofit/>
          </a:bodyPr>
          <a:lstStyle/>
          <a:p>
            <a:r>
              <a:rPr lang="en-US" sz="1800" dirty="0"/>
              <a:t>Acknowledgments</a:t>
            </a:r>
          </a:p>
        </p:txBody>
      </p:sp>
      <p:sp>
        <p:nvSpPr>
          <p:cNvPr id="3" name="Content Placeholder 2">
            <a:extLst>
              <a:ext uri="{FF2B5EF4-FFF2-40B4-BE49-F238E27FC236}">
                <a16:creationId xmlns:a16="http://schemas.microsoft.com/office/drawing/2014/main" id="{F60FB2A4-8C07-4C4F-B22A-981F55136480}"/>
              </a:ext>
            </a:extLst>
          </p:cNvPr>
          <p:cNvSpPr>
            <a:spLocks noGrp="1"/>
          </p:cNvSpPr>
          <p:nvPr>
            <p:ph idx="1"/>
          </p:nvPr>
        </p:nvSpPr>
        <p:spPr/>
        <p:txBody>
          <a:bodyPr>
            <a:normAutofit/>
          </a:bodyPr>
          <a:lstStyle/>
          <a:p>
            <a:pPr marL="0" indent="0" defTabSz="457200">
              <a:buNone/>
            </a:pPr>
            <a:r>
              <a:rPr lang="en-US" sz="1400" dirty="0"/>
              <a:t>The scriptural quotations in this presentation are taken from the </a:t>
            </a:r>
            <a:r>
              <a:rPr lang="en-US" sz="1400" i="1" dirty="0"/>
              <a:t>New American Bible, revised edition </a:t>
            </a:r>
            <a:r>
              <a:rPr lang="en-US" sz="1400" dirty="0"/>
              <a:t>© 2010, 1991, 1986, 1970 Confraternity of Christian Doctrine, Inc., Washington, DC. All Rights Reserved. No part of this work</a:t>
            </a:r>
            <a:br>
              <a:rPr lang="en-US" sz="1400" dirty="0"/>
            </a:br>
            <a:r>
              <a:rPr lang="en-US" sz="1400" dirty="0"/>
              <a:t>may be reproduced or transmitted in any form or by any means, electronic or mechanical, including photocopying, recording, or by any information storage and retrieval system, without permission in writing from the copyright owners.</a:t>
            </a:r>
          </a:p>
          <a:p>
            <a:pPr marL="0" indent="0" defTabSz="457200">
              <a:buNone/>
            </a:pPr>
            <a:endParaRPr lang="en-US" sz="1400" dirty="0"/>
          </a:p>
          <a:p>
            <a:pPr marL="0" indent="0" defTabSz="457200">
              <a:buNone/>
            </a:pPr>
            <a:r>
              <a:rPr lang="en-US" sz="1400" dirty="0"/>
              <a:t>The quotations labeled </a:t>
            </a:r>
            <a:r>
              <a:rPr lang="en-US" sz="1400" i="1" dirty="0"/>
              <a:t>Rite of Ordination of a Priest </a:t>
            </a:r>
            <a:r>
              <a:rPr lang="en-US" sz="1400" dirty="0"/>
              <a:t>are from the English translation of </a:t>
            </a:r>
            <a:r>
              <a:rPr lang="en-US" sz="1400" i="1" dirty="0"/>
              <a:t>Rite of Ordination of a Priest</a:t>
            </a:r>
            <a:r>
              <a:rPr lang="en-US" sz="1400" dirty="0"/>
              <a:t> © [1975], International Commission on English in the Liturgy (ICEL), in </a:t>
            </a:r>
            <a:r>
              <a:rPr lang="en-US" sz="1400" i="1" dirty="0"/>
              <a:t>The Rites of the</a:t>
            </a:r>
            <a:r>
              <a:rPr lang="en-US" sz="1400" dirty="0"/>
              <a:t> </a:t>
            </a:r>
            <a:r>
              <a:rPr lang="en-US" sz="1400" i="1" dirty="0"/>
              <a:t>Catholic Church</a:t>
            </a:r>
            <a:r>
              <a:rPr lang="en-US" sz="1400" dirty="0"/>
              <a:t>, volume one, prepared by the ICEL, a Joint Commission of Catholic Bishops’ Conferences (Collegeville, MN: Liturgical Press, 1990). Copyright © 1990 by</a:t>
            </a:r>
            <a:br>
              <a:rPr lang="en-US" sz="1400" dirty="0"/>
            </a:br>
            <a:r>
              <a:rPr lang="en-US" sz="1400" dirty="0"/>
              <a:t>the Order of St. Benedict, Collegeville, MN. Used with permission of the ICEL.</a:t>
            </a:r>
          </a:p>
          <a:p>
            <a:pPr marL="0" indent="0">
              <a:buNone/>
            </a:pPr>
            <a:endParaRPr lang="en-US" sz="1400" dirty="0"/>
          </a:p>
        </p:txBody>
      </p:sp>
    </p:spTree>
    <p:extLst>
      <p:ext uri="{BB962C8B-B14F-4D97-AF65-F5344CB8AC3E}">
        <p14:creationId xmlns:p14="http://schemas.microsoft.com/office/powerpoint/2010/main" val="33732013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369899" y="914400"/>
            <a:ext cx="4400564" cy="523220"/>
          </a:xfrm>
          <a:prstGeom prst="rect">
            <a:avLst/>
          </a:prstGeom>
        </p:spPr>
        <p:txBody>
          <a:bodyPr wrap="none">
            <a:spAutoFit/>
          </a:bodyPr>
          <a:lstStyle/>
          <a:p>
            <a:pPr algn="ctr"/>
            <a:r>
              <a:rPr lang="en-US" sz="2800" b="1" dirty="0">
                <a:latin typeface="Arial" pitchFamily="34" charset="0"/>
                <a:cs typeface="Arial" pitchFamily="34" charset="0"/>
              </a:rPr>
              <a:t>The Bishop (Episcopate)</a:t>
            </a:r>
          </a:p>
        </p:txBody>
      </p:sp>
      <p:sp>
        <p:nvSpPr>
          <p:cNvPr id="4" name="Rectangle 3"/>
          <p:cNvSpPr/>
          <p:nvPr/>
        </p:nvSpPr>
        <p:spPr>
          <a:xfrm>
            <a:off x="4570181" y="1828742"/>
            <a:ext cx="4062189" cy="4267258"/>
          </a:xfrm>
          <a:prstGeom prst="rect">
            <a:avLst/>
          </a:prstGeom>
        </p:spPr>
        <p:txBody>
          <a:bodyPr wrap="square">
            <a:spAutoFit/>
          </a:bodyPr>
          <a:lstStyle/>
          <a:p>
            <a:pPr marL="228600" indent="-228600">
              <a:lnSpc>
                <a:spcPct val="114000"/>
              </a:lnSpc>
              <a:buFont typeface="Arial" pitchFamily="34" charset="0"/>
              <a:buChar char="•"/>
            </a:pPr>
            <a:r>
              <a:rPr lang="en-US" sz="2400" dirty="0">
                <a:latin typeface="Arial" pitchFamily="34" charset="0"/>
                <a:cs typeface="Arial" pitchFamily="34" charset="0"/>
              </a:rPr>
              <a:t>Fullness of Holy Orders</a:t>
            </a:r>
          </a:p>
          <a:p>
            <a:pPr marL="228600" indent="-228600">
              <a:lnSpc>
                <a:spcPct val="114000"/>
              </a:lnSpc>
              <a:buFont typeface="Arial" pitchFamily="34" charset="0"/>
              <a:buChar char="•"/>
            </a:pPr>
            <a:r>
              <a:rPr lang="en-US" sz="2400" dirty="0">
                <a:latin typeface="Arial" pitchFamily="34" charset="0"/>
                <a:cs typeface="Arial" pitchFamily="34" charset="0"/>
              </a:rPr>
              <a:t>Member of College of Bishops</a:t>
            </a:r>
          </a:p>
          <a:p>
            <a:pPr marL="228600" indent="-228600">
              <a:lnSpc>
                <a:spcPct val="114000"/>
              </a:lnSpc>
              <a:buFont typeface="Arial" pitchFamily="34" charset="0"/>
              <a:buChar char="•"/>
            </a:pPr>
            <a:r>
              <a:rPr lang="en-US" sz="2400" dirty="0">
                <a:latin typeface="Arial" pitchFamily="34" charset="0"/>
                <a:cs typeface="Arial" pitchFamily="34" charset="0"/>
              </a:rPr>
              <a:t>Visible head of a diocese</a:t>
            </a:r>
          </a:p>
          <a:p>
            <a:pPr marL="228600" indent="-228600">
              <a:lnSpc>
                <a:spcPct val="114000"/>
              </a:lnSpc>
              <a:buFont typeface="Arial" pitchFamily="34" charset="0"/>
              <a:buChar char="•"/>
            </a:pPr>
            <a:r>
              <a:rPr lang="en-US" sz="2400" dirty="0">
                <a:latin typeface="Arial" pitchFamily="34" charset="0"/>
                <a:cs typeface="Arial" pitchFamily="34" charset="0"/>
              </a:rPr>
              <a:t>Apostolic Succession</a:t>
            </a:r>
          </a:p>
          <a:p>
            <a:pPr marL="228600" indent="-228600">
              <a:lnSpc>
                <a:spcPct val="114000"/>
              </a:lnSpc>
              <a:buFont typeface="Arial" pitchFamily="34" charset="0"/>
              <a:buChar char="•"/>
            </a:pPr>
            <a:r>
              <a:rPr lang="en-US" sz="2400" dirty="0">
                <a:latin typeface="Arial" pitchFamily="34" charset="0"/>
                <a:cs typeface="Arial" pitchFamily="34" charset="0"/>
              </a:rPr>
              <a:t>Teacher, shepherd, priest</a:t>
            </a:r>
          </a:p>
          <a:p>
            <a:pPr marL="228600" indent="-228600">
              <a:lnSpc>
                <a:spcPct val="114000"/>
              </a:lnSpc>
              <a:buFont typeface="Arial" pitchFamily="34" charset="0"/>
              <a:buChar char="•"/>
            </a:pPr>
            <a:r>
              <a:rPr lang="en-US" sz="2400" dirty="0">
                <a:latin typeface="Arial" pitchFamily="34" charset="0"/>
                <a:cs typeface="Arial" pitchFamily="34" charset="0"/>
              </a:rPr>
              <a:t>Approved by the Bishop</a:t>
            </a:r>
            <a:br>
              <a:rPr lang="en-US" sz="2400" dirty="0">
                <a:latin typeface="Arial" pitchFamily="34" charset="0"/>
                <a:cs typeface="Arial" pitchFamily="34" charset="0"/>
              </a:rPr>
            </a:br>
            <a:r>
              <a:rPr lang="en-US" sz="2400" dirty="0">
                <a:latin typeface="Arial" pitchFamily="34" charset="0"/>
                <a:cs typeface="Arial" pitchFamily="34" charset="0"/>
              </a:rPr>
              <a:t>of Rome</a:t>
            </a:r>
          </a:p>
          <a:p>
            <a:pPr marL="228600" indent="-228600">
              <a:lnSpc>
                <a:spcPct val="114000"/>
              </a:lnSpc>
              <a:buFont typeface="Arial" pitchFamily="34" charset="0"/>
              <a:buChar char="•"/>
            </a:pPr>
            <a:r>
              <a:rPr lang="en-US" sz="2400" dirty="0">
                <a:latin typeface="Arial" pitchFamily="34" charset="0"/>
                <a:cs typeface="Arial" pitchFamily="34" charset="0"/>
              </a:rPr>
              <a:t>Sign of unity in celebration of the Eucharist</a:t>
            </a:r>
          </a:p>
        </p:txBody>
      </p:sp>
      <p:pic>
        <p:nvPicPr>
          <p:cNvPr id="5" name="Picture 4" descr="A group of people standing in front of a crowd&#10;&#10;Description automatically generated">
            <a:extLst>
              <a:ext uri="{FF2B5EF4-FFF2-40B4-BE49-F238E27FC236}">
                <a16:creationId xmlns:a16="http://schemas.microsoft.com/office/drawing/2014/main" id="{9100A44E-860E-6C41-BCCC-75AFB1AFF23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13178"/>
          <a:stretch/>
        </p:blipFill>
        <p:spPr>
          <a:xfrm>
            <a:off x="0" y="1905000"/>
            <a:ext cx="4267200" cy="3276600"/>
          </a:xfrm>
          <a:prstGeom prst="rect">
            <a:avLst/>
          </a:prstGeom>
        </p:spPr>
      </p:pic>
    </p:spTree>
    <p:extLst>
      <p:ext uri="{BB962C8B-B14F-4D97-AF65-F5344CB8AC3E}">
        <p14:creationId xmlns:p14="http://schemas.microsoft.com/office/powerpoint/2010/main" val="29976871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349060" y="913360"/>
            <a:ext cx="4442242" cy="523220"/>
          </a:xfrm>
          <a:prstGeom prst="rect">
            <a:avLst/>
          </a:prstGeom>
        </p:spPr>
        <p:txBody>
          <a:bodyPr wrap="none">
            <a:spAutoFit/>
          </a:bodyPr>
          <a:lstStyle/>
          <a:p>
            <a:pPr algn="ctr"/>
            <a:r>
              <a:rPr lang="en-US" sz="2800" b="1" dirty="0">
                <a:latin typeface="Arial" pitchFamily="34" charset="0"/>
                <a:cs typeface="Arial" pitchFamily="34" charset="0"/>
              </a:rPr>
              <a:t>The Priest (Presbyterate)</a:t>
            </a:r>
          </a:p>
        </p:txBody>
      </p:sp>
      <p:sp>
        <p:nvSpPr>
          <p:cNvPr id="4" name="Rectangle 3"/>
          <p:cNvSpPr/>
          <p:nvPr/>
        </p:nvSpPr>
        <p:spPr>
          <a:xfrm>
            <a:off x="4772002" y="1842372"/>
            <a:ext cx="4038600" cy="4127668"/>
          </a:xfrm>
          <a:prstGeom prst="rect">
            <a:avLst/>
          </a:prstGeom>
        </p:spPr>
        <p:txBody>
          <a:bodyPr wrap="square">
            <a:spAutoFit/>
          </a:bodyPr>
          <a:lstStyle/>
          <a:p>
            <a:pPr marL="228600" indent="-228600">
              <a:lnSpc>
                <a:spcPct val="114000"/>
              </a:lnSpc>
              <a:buFont typeface="Arial" pitchFamily="34" charset="0"/>
              <a:buChar char="•"/>
            </a:pPr>
            <a:r>
              <a:rPr lang="en-US" sz="2400" dirty="0">
                <a:latin typeface="Arial" pitchFamily="34" charset="0"/>
                <a:cs typeface="Arial" pitchFamily="34" charset="0"/>
              </a:rPr>
              <a:t>Coworker with the bishop</a:t>
            </a:r>
          </a:p>
          <a:p>
            <a:pPr marL="228600" indent="-228600">
              <a:lnSpc>
                <a:spcPct val="114000"/>
              </a:lnSpc>
              <a:buFont typeface="Arial" pitchFamily="34" charset="0"/>
              <a:buChar char="•"/>
            </a:pPr>
            <a:r>
              <a:rPr lang="en-US" sz="2400" dirty="0">
                <a:latin typeface="Arial" pitchFamily="34" charset="0"/>
                <a:cs typeface="Arial" pitchFamily="34" charset="0"/>
              </a:rPr>
              <a:t>Member of </a:t>
            </a:r>
            <a:r>
              <a:rPr lang="en-US" sz="2400" i="1" dirty="0">
                <a:latin typeface="Arial" pitchFamily="34" charset="0"/>
                <a:cs typeface="Arial" pitchFamily="34" charset="0"/>
              </a:rPr>
              <a:t>presbyterium</a:t>
            </a:r>
          </a:p>
          <a:p>
            <a:pPr marL="228600" indent="-228600">
              <a:lnSpc>
                <a:spcPct val="114000"/>
              </a:lnSpc>
              <a:buFont typeface="Arial" pitchFamily="34" charset="0"/>
              <a:buChar char="•"/>
            </a:pPr>
            <a:r>
              <a:rPr lang="en-US" sz="2400" dirty="0">
                <a:latin typeface="Arial" pitchFamily="34" charset="0"/>
                <a:cs typeface="Arial" pitchFamily="34" charset="0"/>
              </a:rPr>
              <a:t>Consecrated to preach the Gospel, guide the People of God, and celebrate the liturgy, especially the Eucharist</a:t>
            </a:r>
          </a:p>
          <a:p>
            <a:pPr marL="228600" indent="-228600">
              <a:lnSpc>
                <a:spcPct val="114000"/>
              </a:lnSpc>
              <a:buFont typeface="Arial" pitchFamily="34" charset="0"/>
              <a:buChar char="•"/>
            </a:pPr>
            <a:r>
              <a:rPr lang="en-US" sz="2400" dirty="0">
                <a:latin typeface="Arial" pitchFamily="34" charset="0"/>
                <a:cs typeface="Arial" pitchFamily="34" charset="0"/>
              </a:rPr>
              <a:t>Shares in universal mission of the Church</a:t>
            </a:r>
          </a:p>
          <a:p>
            <a:pPr marL="285750" indent="-285750">
              <a:buFont typeface="Arial" pitchFamily="34" charset="0"/>
              <a:buChar char="•"/>
            </a:pPr>
            <a:endParaRPr lang="en-US" sz="1600" dirty="0">
              <a:latin typeface="Arial" pitchFamily="34" charset="0"/>
              <a:cs typeface="Arial" pitchFamily="34" charset="0"/>
            </a:endParaRPr>
          </a:p>
        </p:txBody>
      </p:sp>
      <p:pic>
        <p:nvPicPr>
          <p:cNvPr id="5" name="Picture 4" descr="A palm tree in front of a building&#10;&#10;Description automatically generated">
            <a:extLst>
              <a:ext uri="{FF2B5EF4-FFF2-40B4-BE49-F238E27FC236}">
                <a16:creationId xmlns:a16="http://schemas.microsoft.com/office/drawing/2014/main" id="{D6EF956D-F184-D346-9BE6-870394B2A53D}"/>
              </a:ext>
            </a:extLst>
          </p:cNvPr>
          <p:cNvPicPr>
            <a:picLocks noChangeAspect="1"/>
          </p:cNvPicPr>
          <p:nvPr/>
        </p:nvPicPr>
        <p:blipFill rotWithShape="1">
          <a:blip r:embed="rId3">
            <a:extLst>
              <a:ext uri="{28A0092B-C50C-407E-A947-70E740481C1C}">
                <a14:useLocalDpi xmlns:a14="http://schemas.microsoft.com/office/drawing/2010/main" val="0"/>
              </a:ext>
            </a:extLst>
          </a:blip>
          <a:srcRect l="11522" t="39946" r="42387" b="8642"/>
          <a:stretch/>
        </p:blipFill>
        <p:spPr>
          <a:xfrm>
            <a:off x="0" y="1842372"/>
            <a:ext cx="4442242" cy="3303424"/>
          </a:xfrm>
          <a:prstGeom prst="rect">
            <a:avLst/>
          </a:prstGeom>
        </p:spPr>
      </p:pic>
    </p:spTree>
    <p:extLst>
      <p:ext uri="{BB962C8B-B14F-4D97-AF65-F5344CB8AC3E}">
        <p14:creationId xmlns:p14="http://schemas.microsoft.com/office/powerpoint/2010/main" val="6535554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430228" y="914400"/>
            <a:ext cx="4283544" cy="523220"/>
          </a:xfrm>
          <a:prstGeom prst="rect">
            <a:avLst/>
          </a:prstGeom>
        </p:spPr>
        <p:txBody>
          <a:bodyPr wrap="none">
            <a:spAutoFit/>
          </a:bodyPr>
          <a:lstStyle/>
          <a:p>
            <a:pPr algn="ctr"/>
            <a:r>
              <a:rPr lang="en-US" sz="2800" b="1" dirty="0">
                <a:latin typeface="Arial" pitchFamily="34" charset="0"/>
                <a:cs typeface="Arial" pitchFamily="34" charset="0"/>
              </a:rPr>
              <a:t>The Deacon (Diaconate)</a:t>
            </a:r>
          </a:p>
        </p:txBody>
      </p:sp>
      <p:sp>
        <p:nvSpPr>
          <p:cNvPr id="4" name="Rectangle 3"/>
          <p:cNvSpPr/>
          <p:nvPr/>
        </p:nvSpPr>
        <p:spPr>
          <a:xfrm>
            <a:off x="4191000" y="1754575"/>
            <a:ext cx="4648200" cy="4305409"/>
          </a:xfrm>
          <a:prstGeom prst="rect">
            <a:avLst/>
          </a:prstGeom>
        </p:spPr>
        <p:txBody>
          <a:bodyPr wrap="square">
            <a:spAutoFit/>
          </a:bodyPr>
          <a:lstStyle/>
          <a:p>
            <a:pPr marL="228600" indent="-228600">
              <a:lnSpc>
                <a:spcPct val="114000"/>
              </a:lnSpc>
              <a:buFont typeface="Arial" pitchFamily="34" charset="0"/>
              <a:buChar char="•"/>
            </a:pPr>
            <a:r>
              <a:rPr lang="en-US" sz="2200" dirty="0">
                <a:latin typeface="Arial" pitchFamily="34" charset="0"/>
                <a:cs typeface="Arial" pitchFamily="34" charset="0"/>
              </a:rPr>
              <a:t>Root word </a:t>
            </a:r>
            <a:r>
              <a:rPr lang="en-US" sz="2200" i="1" dirty="0">
                <a:latin typeface="Arial" pitchFamily="34" charset="0"/>
                <a:cs typeface="Arial" pitchFamily="34" charset="0"/>
              </a:rPr>
              <a:t>diakons,</a:t>
            </a:r>
            <a:r>
              <a:rPr lang="en-US" sz="2200" dirty="0">
                <a:latin typeface="Arial" pitchFamily="34" charset="0"/>
                <a:cs typeface="Arial" pitchFamily="34" charset="0"/>
              </a:rPr>
              <a:t> which means “service”</a:t>
            </a:r>
          </a:p>
          <a:p>
            <a:pPr marL="228600" indent="-228600">
              <a:lnSpc>
                <a:spcPct val="114000"/>
              </a:lnSpc>
              <a:buFont typeface="Arial" pitchFamily="34" charset="0"/>
              <a:buChar char="•"/>
            </a:pPr>
            <a:r>
              <a:rPr lang="en-US" sz="2200" dirty="0">
                <a:latin typeface="Arial" pitchFamily="34" charset="0"/>
                <a:cs typeface="Arial" pitchFamily="34" charset="0"/>
              </a:rPr>
              <a:t>Functions: ministry of the Word (especially reading the Gospel and preaching), distributing </a:t>
            </a:r>
            <a:br>
              <a:rPr lang="en-US" sz="2200" dirty="0">
                <a:latin typeface="Arial" pitchFamily="34" charset="0"/>
                <a:cs typeface="Arial" pitchFamily="34" charset="0"/>
              </a:rPr>
            </a:br>
            <a:r>
              <a:rPr lang="en-US" sz="2200" dirty="0">
                <a:latin typeface="Arial" pitchFamily="34" charset="0"/>
                <a:cs typeface="Arial" pitchFamily="34" charset="0"/>
              </a:rPr>
              <a:t>Holy Communion, witnessing marriages, presiding over funerals</a:t>
            </a:r>
          </a:p>
          <a:p>
            <a:pPr marL="228600" indent="-228600">
              <a:lnSpc>
                <a:spcPct val="114000"/>
              </a:lnSpc>
              <a:buFont typeface="Arial" pitchFamily="34" charset="0"/>
              <a:buChar char="•"/>
            </a:pPr>
            <a:r>
              <a:rPr lang="en-US" sz="2200" dirty="0">
                <a:latin typeface="Arial" pitchFamily="34" charset="0"/>
                <a:cs typeface="Arial" pitchFamily="34" charset="0"/>
              </a:rPr>
              <a:t>Promises not to remarry if spouse passes away</a:t>
            </a:r>
          </a:p>
          <a:p>
            <a:pPr marL="228600" indent="-228600">
              <a:lnSpc>
                <a:spcPct val="114000"/>
              </a:lnSpc>
              <a:buFont typeface="Arial" pitchFamily="34" charset="0"/>
              <a:buChar char="•"/>
            </a:pPr>
            <a:r>
              <a:rPr lang="en-US" sz="2200" dirty="0">
                <a:latin typeface="Arial" pitchFamily="34" charset="0"/>
                <a:cs typeface="Arial" pitchFamily="34" charset="0"/>
              </a:rPr>
              <a:t>Two types: transitional (future priests) and permanent</a:t>
            </a:r>
          </a:p>
        </p:txBody>
      </p:sp>
      <p:pic>
        <p:nvPicPr>
          <p:cNvPr id="5" name="Picture 4" descr="A group of people on a stage&#10;&#10;Description automatically generated">
            <a:extLst>
              <a:ext uri="{FF2B5EF4-FFF2-40B4-BE49-F238E27FC236}">
                <a16:creationId xmlns:a16="http://schemas.microsoft.com/office/drawing/2014/main" id="{17D32669-CDCF-C94E-A387-CB2048E150F3}"/>
              </a:ext>
            </a:extLst>
          </p:cNvPr>
          <p:cNvPicPr>
            <a:picLocks noChangeAspect="1"/>
          </p:cNvPicPr>
          <p:nvPr/>
        </p:nvPicPr>
        <p:blipFill rotWithShape="1">
          <a:blip r:embed="rId3">
            <a:extLst>
              <a:ext uri="{28A0092B-C50C-407E-A947-70E740481C1C}">
                <a14:useLocalDpi xmlns:a14="http://schemas.microsoft.com/office/drawing/2010/main" val="0"/>
              </a:ext>
            </a:extLst>
          </a:blip>
          <a:srcRect t="17308" r="33333"/>
          <a:stretch/>
        </p:blipFill>
        <p:spPr>
          <a:xfrm>
            <a:off x="0" y="1905000"/>
            <a:ext cx="3962400" cy="3276600"/>
          </a:xfrm>
          <a:prstGeom prst="rect">
            <a:avLst/>
          </a:prstGeom>
        </p:spPr>
      </p:pic>
    </p:spTree>
    <p:extLst>
      <p:ext uri="{BB962C8B-B14F-4D97-AF65-F5344CB8AC3E}">
        <p14:creationId xmlns:p14="http://schemas.microsoft.com/office/powerpoint/2010/main" val="39745834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young person in a suit and tie&#10;&#10;Description automatically generated">
            <a:extLst>
              <a:ext uri="{FF2B5EF4-FFF2-40B4-BE49-F238E27FC236}">
                <a16:creationId xmlns:a16="http://schemas.microsoft.com/office/drawing/2014/main" id="{79540FBD-AFF8-1447-9C27-A7C139768B6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57838" y="838200"/>
            <a:ext cx="5986162" cy="5537200"/>
          </a:xfrm>
          <a:prstGeom prst="rect">
            <a:avLst/>
          </a:prstGeom>
        </p:spPr>
      </p:pic>
      <p:sp>
        <p:nvSpPr>
          <p:cNvPr id="2" name="Rectangle 1"/>
          <p:cNvSpPr/>
          <p:nvPr/>
        </p:nvSpPr>
        <p:spPr>
          <a:xfrm>
            <a:off x="609600" y="990600"/>
            <a:ext cx="3116666" cy="1729576"/>
          </a:xfrm>
          <a:prstGeom prst="rect">
            <a:avLst/>
          </a:prstGeom>
        </p:spPr>
        <p:txBody>
          <a:bodyPr wrap="square">
            <a:spAutoFit/>
          </a:bodyPr>
          <a:lstStyle/>
          <a:p>
            <a:pPr algn="ctr">
              <a:lnSpc>
                <a:spcPct val="114000"/>
              </a:lnSpc>
            </a:pPr>
            <a:r>
              <a:rPr lang="en-US" sz="3200" b="1" dirty="0">
                <a:latin typeface="Arial" pitchFamily="34" charset="0"/>
                <a:cs typeface="Arial" pitchFamily="34" charset="0"/>
              </a:rPr>
              <a:t>All Three Degrees Open Only to Men</a:t>
            </a:r>
          </a:p>
        </p:txBody>
      </p:sp>
    </p:spTree>
    <p:extLst>
      <p:ext uri="{BB962C8B-B14F-4D97-AF65-F5344CB8AC3E}">
        <p14:creationId xmlns:p14="http://schemas.microsoft.com/office/powerpoint/2010/main" val="12773565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12578" y="990600"/>
            <a:ext cx="7118843" cy="523220"/>
          </a:xfrm>
          <a:prstGeom prst="rect">
            <a:avLst/>
          </a:prstGeom>
        </p:spPr>
        <p:txBody>
          <a:bodyPr wrap="square">
            <a:spAutoFit/>
          </a:bodyPr>
          <a:lstStyle/>
          <a:p>
            <a:pPr algn="ctr"/>
            <a:r>
              <a:rPr lang="en-US" sz="2800" b="1" dirty="0">
                <a:latin typeface="Arial" pitchFamily="34" charset="0"/>
                <a:cs typeface="Arial" pitchFamily="34" charset="0"/>
              </a:rPr>
              <a:t> Spiritual and Intellectual Formation</a:t>
            </a:r>
          </a:p>
        </p:txBody>
      </p:sp>
      <p:sp>
        <p:nvSpPr>
          <p:cNvPr id="3" name="Rectangle 2"/>
          <p:cNvSpPr/>
          <p:nvPr/>
        </p:nvSpPr>
        <p:spPr>
          <a:xfrm>
            <a:off x="381000" y="2558409"/>
            <a:ext cx="2057400" cy="1741182"/>
          </a:xfrm>
          <a:prstGeom prst="rect">
            <a:avLst/>
          </a:prstGeom>
        </p:spPr>
        <p:txBody>
          <a:bodyPr wrap="square">
            <a:spAutoFit/>
          </a:bodyPr>
          <a:lstStyle/>
          <a:p>
            <a:pPr algn="ctr">
              <a:lnSpc>
                <a:spcPct val="114000"/>
              </a:lnSpc>
            </a:pPr>
            <a:r>
              <a:rPr lang="en-US" sz="2400" dirty="0">
                <a:latin typeface="Arial" pitchFamily="34" charset="0"/>
                <a:cs typeface="Arial" pitchFamily="34" charset="0"/>
              </a:rPr>
              <a:t>Equally Important Aspects of Training</a:t>
            </a:r>
          </a:p>
        </p:txBody>
      </p:sp>
      <p:pic>
        <p:nvPicPr>
          <p:cNvPr id="7" name="Picture 6" descr="A group of people sitting at a table&#10;&#10;Description automatically generated">
            <a:extLst>
              <a:ext uri="{FF2B5EF4-FFF2-40B4-BE49-F238E27FC236}">
                <a16:creationId xmlns:a16="http://schemas.microsoft.com/office/drawing/2014/main" id="{1924D88F-DA13-2C48-8409-A1A1BC349D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57500" y="1752600"/>
            <a:ext cx="6286500" cy="4191000"/>
          </a:xfrm>
          <a:prstGeom prst="rect">
            <a:avLst/>
          </a:prstGeom>
        </p:spPr>
      </p:pic>
    </p:spTree>
    <p:extLst>
      <p:ext uri="{BB962C8B-B14F-4D97-AF65-F5344CB8AC3E}">
        <p14:creationId xmlns:p14="http://schemas.microsoft.com/office/powerpoint/2010/main" val="41031372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74224" y="1053587"/>
            <a:ext cx="5995552" cy="523220"/>
          </a:xfrm>
          <a:prstGeom prst="rect">
            <a:avLst/>
          </a:prstGeom>
        </p:spPr>
        <p:txBody>
          <a:bodyPr wrap="none">
            <a:spAutoFit/>
          </a:bodyPr>
          <a:lstStyle/>
          <a:p>
            <a:pPr algn="ctr"/>
            <a:r>
              <a:rPr lang="en-US" sz="2800" b="1" dirty="0">
                <a:latin typeface="Arial" pitchFamily="34" charset="0"/>
                <a:cs typeface="Arial" pitchFamily="34" charset="0"/>
              </a:rPr>
              <a:t>Elements of the Rite of Ordination</a:t>
            </a:r>
          </a:p>
        </p:txBody>
      </p:sp>
      <p:sp>
        <p:nvSpPr>
          <p:cNvPr id="4" name="Rectangle 3"/>
          <p:cNvSpPr/>
          <p:nvPr/>
        </p:nvSpPr>
        <p:spPr>
          <a:xfrm>
            <a:off x="685800" y="1855203"/>
            <a:ext cx="3556000" cy="3147593"/>
          </a:xfrm>
          <a:prstGeom prst="rect">
            <a:avLst/>
          </a:prstGeom>
        </p:spPr>
        <p:txBody>
          <a:bodyPr wrap="square">
            <a:spAutoFit/>
          </a:bodyPr>
          <a:lstStyle/>
          <a:p>
            <a:pPr marL="228600" indent="-228600">
              <a:lnSpc>
                <a:spcPct val="114000"/>
              </a:lnSpc>
              <a:buFont typeface="Arial" pitchFamily="34" charset="0"/>
              <a:buChar char="•"/>
            </a:pPr>
            <a:r>
              <a:rPr lang="en-US" sz="2200" dirty="0">
                <a:latin typeface="Arial" pitchFamily="34" charset="0"/>
                <a:cs typeface="Arial" pitchFamily="34" charset="0"/>
              </a:rPr>
              <a:t>Bishops confer the Sacrament of Holy Orders in all three degrees.</a:t>
            </a:r>
          </a:p>
          <a:p>
            <a:pPr marL="228600" indent="-228600">
              <a:lnSpc>
                <a:spcPct val="114000"/>
              </a:lnSpc>
              <a:buFont typeface="Arial" pitchFamily="34" charset="0"/>
              <a:buChar char="•"/>
            </a:pPr>
            <a:r>
              <a:rPr lang="en-US" sz="2200" dirty="0">
                <a:latin typeface="Arial" pitchFamily="34" charset="0"/>
                <a:cs typeface="Arial" pitchFamily="34" charset="0"/>
              </a:rPr>
              <a:t>Laying on of hands</a:t>
            </a:r>
          </a:p>
          <a:p>
            <a:pPr marL="228600" indent="-228600">
              <a:lnSpc>
                <a:spcPct val="114000"/>
              </a:lnSpc>
              <a:buFont typeface="Arial" pitchFamily="34" charset="0"/>
              <a:buChar char="•"/>
            </a:pPr>
            <a:r>
              <a:rPr lang="en-US" sz="2200" dirty="0">
                <a:latin typeface="Arial" pitchFamily="34" charset="0"/>
                <a:cs typeface="Arial" pitchFamily="34" charset="0"/>
              </a:rPr>
              <a:t>Prayer of Consecration</a:t>
            </a:r>
          </a:p>
          <a:p>
            <a:pPr marL="228600" indent="-228600">
              <a:lnSpc>
                <a:spcPct val="114000"/>
              </a:lnSpc>
              <a:buFont typeface="Arial" pitchFamily="34" charset="0"/>
              <a:buChar char="•"/>
            </a:pPr>
            <a:r>
              <a:rPr lang="en-US" sz="2200" dirty="0">
                <a:latin typeface="Arial" pitchFamily="34" charset="0"/>
                <a:cs typeface="Arial" pitchFamily="34" charset="0"/>
              </a:rPr>
              <a:t>An indelible spiritual character</a:t>
            </a:r>
          </a:p>
        </p:txBody>
      </p:sp>
      <p:pic>
        <p:nvPicPr>
          <p:cNvPr id="6" name="Picture 5" descr="A picture containing person, person, indoor, looking&#10;&#10;Description automatically generated">
            <a:extLst>
              <a:ext uri="{FF2B5EF4-FFF2-40B4-BE49-F238E27FC236}">
                <a16:creationId xmlns:a16="http://schemas.microsoft.com/office/drawing/2014/main" id="{1FF6F9F7-CB20-954E-A42B-D552F689D126}"/>
              </a:ext>
            </a:extLst>
          </p:cNvPr>
          <p:cNvPicPr>
            <a:picLocks noChangeAspect="1"/>
          </p:cNvPicPr>
          <p:nvPr/>
        </p:nvPicPr>
        <p:blipFill rotWithShape="1">
          <a:blip r:embed="rId3">
            <a:extLst>
              <a:ext uri="{28A0092B-C50C-407E-A947-70E740481C1C}">
                <a14:useLocalDpi xmlns:a14="http://schemas.microsoft.com/office/drawing/2010/main" val="0"/>
              </a:ext>
            </a:extLst>
          </a:blip>
          <a:srcRect l="8485" r="16364"/>
          <a:stretch/>
        </p:blipFill>
        <p:spPr>
          <a:xfrm>
            <a:off x="4419600" y="1981200"/>
            <a:ext cx="4724400" cy="4191000"/>
          </a:xfrm>
          <a:prstGeom prst="rect">
            <a:avLst/>
          </a:prstGeom>
        </p:spPr>
      </p:pic>
    </p:spTree>
    <p:extLst>
      <p:ext uri="{BB962C8B-B14F-4D97-AF65-F5344CB8AC3E}">
        <p14:creationId xmlns:p14="http://schemas.microsoft.com/office/powerpoint/2010/main" val="29078982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962425" y="939800"/>
            <a:ext cx="3219150" cy="523220"/>
          </a:xfrm>
          <a:prstGeom prst="rect">
            <a:avLst/>
          </a:prstGeom>
        </p:spPr>
        <p:txBody>
          <a:bodyPr wrap="none">
            <a:spAutoFit/>
          </a:bodyPr>
          <a:lstStyle/>
          <a:p>
            <a:pPr algn="ctr"/>
            <a:r>
              <a:rPr lang="en-US" sz="2800" b="1" dirty="0">
                <a:latin typeface="Arial" pitchFamily="34" charset="0"/>
                <a:cs typeface="Arial" pitchFamily="34" charset="0"/>
              </a:rPr>
              <a:t>Rite of Ordination</a:t>
            </a:r>
          </a:p>
        </p:txBody>
      </p:sp>
      <p:pic>
        <p:nvPicPr>
          <p:cNvPr id="5" name="Picture 4" descr="A picture containing indoor, table, building, room&#10;&#10;Description automatically generated">
            <a:extLst>
              <a:ext uri="{FF2B5EF4-FFF2-40B4-BE49-F238E27FC236}">
                <a16:creationId xmlns:a16="http://schemas.microsoft.com/office/drawing/2014/main" id="{9EEDBF12-2E40-2945-9A90-160A19D0E1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71600" y="1676400"/>
            <a:ext cx="6858000" cy="4572000"/>
          </a:xfrm>
          <a:prstGeom prst="rect">
            <a:avLst/>
          </a:prstGeom>
        </p:spPr>
      </p:pic>
    </p:spTree>
    <p:extLst>
      <p:ext uri="{BB962C8B-B14F-4D97-AF65-F5344CB8AC3E}">
        <p14:creationId xmlns:p14="http://schemas.microsoft.com/office/powerpoint/2010/main" val="37962473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6100" y="1981200"/>
            <a:ext cx="4254500" cy="2583208"/>
          </a:xfrm>
          <a:prstGeom prst="rect">
            <a:avLst/>
          </a:prstGeom>
        </p:spPr>
        <p:txBody>
          <a:bodyPr wrap="square">
            <a:spAutoFit/>
          </a:bodyPr>
          <a:lstStyle/>
          <a:p>
            <a:pPr>
              <a:lnSpc>
                <a:spcPct val="114000"/>
              </a:lnSpc>
            </a:pPr>
            <a:r>
              <a:rPr lang="en-US" sz="2400" b="1" dirty="0">
                <a:latin typeface="Arial" pitchFamily="34" charset="0"/>
                <a:cs typeface="Arial" pitchFamily="34" charset="0"/>
              </a:rPr>
              <a:t>Bishop: </a:t>
            </a:r>
            <a:r>
              <a:rPr lang="en-US" sz="2400" dirty="0">
                <a:latin typeface="Arial" pitchFamily="34" charset="0"/>
                <a:cs typeface="Arial" pitchFamily="34" charset="0"/>
              </a:rPr>
              <a:t>“My sons, before you proceed to the order of the presbyterate, declare before the people your intention to undertake this priestly office.”</a:t>
            </a:r>
            <a:br>
              <a:rPr lang="en-US" sz="2400" dirty="0">
                <a:latin typeface="Arial" pitchFamily="34" charset="0"/>
                <a:cs typeface="Arial" pitchFamily="34" charset="0"/>
              </a:rPr>
            </a:br>
            <a:r>
              <a:rPr lang="en-US" sz="2400" i="1" dirty="0">
                <a:latin typeface="Arial" pitchFamily="34" charset="0"/>
                <a:cs typeface="Arial" pitchFamily="34" charset="0"/>
              </a:rPr>
              <a:t>(Rite of Ordination of a Priest)</a:t>
            </a:r>
          </a:p>
        </p:txBody>
      </p:sp>
      <p:pic>
        <p:nvPicPr>
          <p:cNvPr id="5" name="Picture 4" descr="A group of people standing in a room&#10;&#10;Description automatically generated">
            <a:extLst>
              <a:ext uri="{FF2B5EF4-FFF2-40B4-BE49-F238E27FC236}">
                <a16:creationId xmlns:a16="http://schemas.microsoft.com/office/drawing/2014/main" id="{5EF04D3D-9767-1F4F-A2F9-C4B3E1C16A1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57800" y="762000"/>
            <a:ext cx="3733800" cy="5600700"/>
          </a:xfrm>
          <a:prstGeom prst="rect">
            <a:avLst/>
          </a:prstGeom>
        </p:spPr>
      </p:pic>
    </p:spTree>
    <p:extLst>
      <p:ext uri="{BB962C8B-B14F-4D97-AF65-F5344CB8AC3E}">
        <p14:creationId xmlns:p14="http://schemas.microsoft.com/office/powerpoint/2010/main" val="2460550686"/>
      </p:ext>
    </p:extLst>
  </p:cSld>
  <p:clrMapOvr>
    <a:masterClrMapping/>
  </p:clrMapOvr>
</p:sld>
</file>

<file path=ppt/theme/theme1.xml><?xml version="1.0" encoding="utf-8"?>
<a:theme xmlns:a="http://schemas.openxmlformats.org/drawingml/2006/main" name="LIC Presentation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bwMode="auto">
        <a:noFill/>
        <a:ln w="9525">
          <a:noFill/>
          <a:miter lim="800000"/>
          <a:headEnd/>
          <a:tailEnd/>
        </a:ln>
      </a:spPr>
      <a:bodyPr>
        <a:spAutoFit/>
      </a:bodyPr>
      <a:lstStyle>
        <a:defPPr>
          <a:defRPr sz="800" dirty="0">
            <a:solidFill>
              <a:schemeClr val="bg1">
                <a:lumMod val="65000"/>
              </a:schemeClr>
            </a:solidFill>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1335</TotalTime>
  <Words>1086</Words>
  <Application>Microsoft Office PowerPoint</Application>
  <PresentationFormat>On-screen Show (4:3)</PresentationFormat>
  <Paragraphs>96</Paragraphs>
  <Slides>14</Slides>
  <Notes>14</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14</vt:i4>
      </vt:variant>
    </vt:vector>
  </HeadingPairs>
  <TitlesOfParts>
    <vt:vector size="17" baseType="lpstr">
      <vt:lpstr>Arial</vt:lpstr>
      <vt:lpstr>Calibri</vt:lpstr>
      <vt:lpstr>LIC Presentation template</vt:lpstr>
      <vt:lpstr>The Degrees of Ordination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Acknowledgments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bmartinka</dc:creator>
  <cp:lastModifiedBy>Caren Yang</cp:lastModifiedBy>
  <cp:revision>301</cp:revision>
  <dcterms:created xsi:type="dcterms:W3CDTF">2011-06-08T19:56:13Z</dcterms:created>
  <dcterms:modified xsi:type="dcterms:W3CDTF">2020-12-07T14:09:42Z</dcterms:modified>
</cp:coreProperties>
</file>